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5" r:id="rId3"/>
  </p:sldIdLst>
  <p:sldSz cx="6858000" cy="9906000" type="A4"/>
  <p:notesSz cx="6869113" cy="100028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160D5-E4A7-47D9-A59C-F42A6CFC4E9F}" v="2" dt="2024-05-23T15:25:39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howGuides="1">
      <p:cViewPr>
        <p:scale>
          <a:sx n="52" d="100"/>
          <a:sy n="52" d="100"/>
        </p:scale>
        <p:origin x="2056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arkorn5629@hotmail.com" userId="508f3903649130c0" providerId="LiveId" clId="{07D160D5-E4A7-47D9-A59C-F42A6CFC4E9F}"/>
    <pc:docChg chg="undo custSel modSld">
      <pc:chgData name="leearkorn5629@hotmail.com" userId="508f3903649130c0" providerId="LiveId" clId="{07D160D5-E4A7-47D9-A59C-F42A6CFC4E9F}" dt="2024-05-23T15:25:38.811" v="2" actId="1076"/>
      <pc:docMkLst>
        <pc:docMk/>
      </pc:docMkLst>
      <pc:sldChg chg="addSp modSp mod">
        <pc:chgData name="leearkorn5629@hotmail.com" userId="508f3903649130c0" providerId="LiveId" clId="{07D160D5-E4A7-47D9-A59C-F42A6CFC4E9F}" dt="2024-05-23T15:25:38.811" v="2" actId="1076"/>
        <pc:sldMkLst>
          <pc:docMk/>
          <pc:sldMk cId="1014762802" sldId="264"/>
        </pc:sldMkLst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16" creationId="{81A5105D-7F57-586B-F1A0-2B2428D636E9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17" creationId="{982CBC6C-A2C5-4549-42DD-DFB0A2E55506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18" creationId="{6527DFED-05E6-A8A4-6711-31F91B1F342B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19" creationId="{52383EC3-26F9-C53F-3CC6-B36F164B745A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0" creationId="{3C3433FB-7D7E-5DF8-F715-2E945C556BAB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1" creationId="{A1E12538-9CB8-A5E1-5199-038F455D5124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2" creationId="{64B46AAD-81FB-9203-61DC-EF2A924930ED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3" creationId="{4AB9FC6C-4140-EA56-206E-DE4DE5EDB1EE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4" creationId="{FB0D7146-B801-79C4-A452-3B65163C493E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5" creationId="{A752466F-14BC-10C4-6C4C-C0E24C359A06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6" creationId="{25B1708C-7890-87F3-6346-C4E14B94FB6F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7" creationId="{7383E628-2575-45BA-DEB5-3F8CB39A4D59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8" creationId="{99D4ABAD-300A-D8F5-DE34-BE5A510C66FE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9" creationId="{D651ADC9-0DE3-9FF8-23AA-DBD2213BC642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0" creationId="{A97BAC0E-5E28-CC1F-6A61-D52FED8B2D3F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1" creationId="{7E0F3EC3-351F-5C82-468C-DB3295F2A0D8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2" creationId="{3A20A7DB-51A9-BA1E-2789-9C8FBF74C0EE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3" creationId="{71D1AAD7-1A6A-C330-1DFE-122B24203D69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4" creationId="{50A11B84-7C33-0783-21E2-00E3F7E265E7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5" creationId="{484D95F3-7033-8D53-7D60-451CC8F35A5F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6" creationId="{F66F52B1-7FD7-D625-6FCD-807428123F68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7" creationId="{489252E3-776D-B66A-0FA0-86B99F410A94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8" creationId="{92111C87-88B2-69FD-7DAB-DDBE925A4FA6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39" creationId="{C7C1928C-3FEE-A9C2-B538-C140E41BF09A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0" creationId="{DF136C90-CECC-0EA0-6144-CC735338B08F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1" creationId="{76D12AB2-667F-195F-4F2D-64D0FC6F6B5F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2" creationId="{BDDC1EEC-5D07-CD8F-A812-244850E654EC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3" creationId="{167E6F29-F16B-554D-4D12-47598A297959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4" creationId="{FE8B8FF0-BC84-EF6B-4DED-C0D05D5ED47E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5" creationId="{B60B0E67-6829-640F-1766-645F7230E454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6" creationId="{7FA3EF7E-D163-B8EF-1843-EBEF88AB568A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7" creationId="{B7883B13-4453-B853-31BA-73B255A332AF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8" creationId="{0977F452-D2A3-F64C-1F3F-F88CCC454139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49" creationId="{9C21ECA4-58DA-DDA5-4777-3F6EF45DB2EC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0" creationId="{731F7982-97F1-D7A6-9AF2-F362E4584282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1" creationId="{9CECA59A-2207-E343-B507-E0AB66E27273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2" creationId="{6EFE1053-F311-8861-2BEF-B1F48EA95982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3" creationId="{99890756-7DFA-64E9-8450-7C3E58954373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4" creationId="{E8E5085F-AF66-FFD4-AA52-4506BD551758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5" creationId="{C71DE5CB-19E1-70B2-CD8F-6F77A07E30FE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6" creationId="{5C11F846-B311-6EDD-776B-89AC4F9AF774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7" creationId="{F7F1A00C-FA07-4E6C-2B24-93DB5565F72B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8" creationId="{55C9A8CD-4F9D-65F5-47FE-00945E8A5AAD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59" creationId="{D6BE6C91-EC78-AF14-C2A0-C73D0969C80C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60" creationId="{3F2F8B37-1E62-777E-0911-F6131A7242D0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61" creationId="{3D196995-342C-8EA9-4922-2A6B2B4E9906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62" creationId="{0FFF9D06-6CEC-4CD9-D3CE-39B73D89D82E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63" creationId="{39480A15-61D4-EBC7-8A0E-C9D3D1724307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56" creationId="{A439155B-CA58-D134-3EBA-4EF9B27CECC3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57" creationId="{A6A56E16-3906-A9DC-98F6-F779CA1E5E7C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58" creationId="{CFEB7289-7ED9-EB3E-3A0C-BAA40FDCA95F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59" creationId="{10658E66-A805-BB4C-4EDF-1BED7823BE2A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60" creationId="{B8A1EDB0-5924-92C5-5E84-2BE19AA8EA3B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61" creationId="{F5D92317-EDB1-F8CB-8C27-279E2BA011C8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63" creationId="{18B70C34-BA94-91A9-7307-82B1F0C89E37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64" creationId="{E5DCD375-A1C9-5A63-4166-61082FDB6145}"/>
          </ac:spMkLst>
        </pc:spChg>
        <pc:spChg chg="add mod">
          <ac:chgData name="leearkorn5629@hotmail.com" userId="508f3903649130c0" providerId="LiveId" clId="{07D160D5-E4A7-47D9-A59C-F42A6CFC4E9F}" dt="2024-05-23T15:25:38.811" v="2" actId="1076"/>
          <ac:spMkLst>
            <pc:docMk/>
            <pc:sldMk cId="1014762802" sldId="264"/>
            <ac:spMk id="265" creationId="{589D0DBB-75F5-B0A1-6F99-B435B44D1A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0963" y="0"/>
            <a:ext cx="297656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38456-3E81-4BC7-9DB2-E6E55A67AAD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50950"/>
            <a:ext cx="233521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813300"/>
            <a:ext cx="5494337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656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0963" y="9501188"/>
            <a:ext cx="297656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551CD-5B51-44BC-8698-21479185C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1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215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968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0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46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26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8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237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123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208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1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61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172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91771" y="62562"/>
            <a:ext cx="6704444" cy="97751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27" name="สี่เหลี่ยมผืนผ้า 926"/>
          <p:cNvSpPr/>
          <p:nvPr/>
        </p:nvSpPr>
        <p:spPr>
          <a:xfrm>
            <a:off x="5042205" y="867247"/>
            <a:ext cx="1617881" cy="25955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3" name="Group 12"/>
          <p:cNvGrpSpPr/>
          <p:nvPr/>
        </p:nvGrpSpPr>
        <p:grpSpPr>
          <a:xfrm>
            <a:off x="344363" y="3767745"/>
            <a:ext cx="1420963" cy="5333032"/>
            <a:chOff x="583926" y="4161697"/>
            <a:chExt cx="1420963" cy="533303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262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266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11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2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3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4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99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03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4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5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0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0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63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4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5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2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1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9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0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1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2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2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5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6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7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8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3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1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2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3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4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4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7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8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9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0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5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3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4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5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6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6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9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0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1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2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7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7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8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8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9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0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1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11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2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8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9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40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07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3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4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5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6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7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4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0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1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2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3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5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6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7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8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9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6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2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3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4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5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7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18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19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0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1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420522" y="3110073"/>
            <a:ext cx="1221550" cy="672926"/>
            <a:chOff x="742782" y="1322121"/>
            <a:chExt cx="1373990" cy="664838"/>
          </a:xfrm>
        </p:grpSpPr>
        <p:grpSp>
          <p:nvGrpSpPr>
            <p:cNvPr id="3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52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53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54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55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56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57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8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9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60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sp>
        <p:nvSpPr>
          <p:cNvPr id="377" name="กล่องข้อความ 376">
            <a:extLst>
              <a:ext uri="{FF2B5EF4-FFF2-40B4-BE49-F238E27FC236}">
                <a16:creationId xmlns:a16="http://schemas.microsoft.com/office/drawing/2014/main" id="{29EA27C1-D6F3-41D7-9294-7D488D22C2D6}"/>
              </a:ext>
            </a:extLst>
          </p:cNvPr>
          <p:cNvSpPr txBox="1"/>
          <p:nvPr/>
        </p:nvSpPr>
        <p:spPr>
          <a:xfrm>
            <a:off x="1642072" y="172128"/>
            <a:ext cx="26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กระดาษคำตอบ</a:t>
            </a:r>
          </a:p>
        </p:txBody>
      </p:sp>
      <p:sp>
        <p:nvSpPr>
          <p:cNvPr id="378" name="กล่องข้อความ 377">
            <a:extLst>
              <a:ext uri="{FF2B5EF4-FFF2-40B4-BE49-F238E27FC236}">
                <a16:creationId xmlns:a16="http://schemas.microsoft.com/office/drawing/2014/main" id="{0E8CE7E9-F83F-459C-9D05-27709A82B28B}"/>
              </a:ext>
            </a:extLst>
          </p:cNvPr>
          <p:cNvSpPr txBox="1"/>
          <p:nvPr/>
        </p:nvSpPr>
        <p:spPr>
          <a:xfrm>
            <a:off x="153556" y="824941"/>
            <a:ext cx="4910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โรงเรียน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…………………………………….….……......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82" name="สี่เหลี่ยมผืนผ้า 381">
            <a:extLst>
              <a:ext uri="{FF2B5EF4-FFF2-40B4-BE49-F238E27FC236}">
                <a16:creationId xmlns:a16="http://schemas.microsoft.com/office/drawing/2014/main" id="{6E94BAE4-7F23-4788-A14D-7DBFF9DEAF86}"/>
              </a:ext>
            </a:extLst>
          </p:cNvPr>
          <p:cNvSpPr/>
          <p:nvPr/>
        </p:nvSpPr>
        <p:spPr>
          <a:xfrm>
            <a:off x="6362750" y="418721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5" name="กล่องข้อความ 384">
            <a:extLst>
              <a:ext uri="{FF2B5EF4-FFF2-40B4-BE49-F238E27FC236}">
                <a16:creationId xmlns:a16="http://schemas.microsoft.com/office/drawing/2014/main" id="{047BE142-F4C4-41D8-A4FC-CBB99764AE20}"/>
              </a:ext>
            </a:extLst>
          </p:cNvPr>
          <p:cNvSpPr txBox="1"/>
          <p:nvPr/>
        </p:nvSpPr>
        <p:spPr>
          <a:xfrm>
            <a:off x="5237953" y="117763"/>
            <a:ext cx="1252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รหัสนักเรียน</a:t>
            </a:r>
          </a:p>
        </p:txBody>
      </p:sp>
      <p:grpSp>
        <p:nvGrpSpPr>
          <p:cNvPr id="862" name="Group 861"/>
          <p:cNvGrpSpPr/>
          <p:nvPr/>
        </p:nvGrpSpPr>
        <p:grpSpPr>
          <a:xfrm>
            <a:off x="1992778" y="3767745"/>
            <a:ext cx="1420963" cy="5333032"/>
            <a:chOff x="583926" y="4161697"/>
            <a:chExt cx="1420963" cy="5333032"/>
          </a:xfrm>
        </p:grpSpPr>
        <p:sp>
          <p:nvSpPr>
            <p:cNvPr id="863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864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865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72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3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4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5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6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8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9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0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1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7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4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5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6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7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8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0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1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2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3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9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56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7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8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9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0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52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3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4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5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1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8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9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0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1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2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4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5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6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7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3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0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1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2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3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4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2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8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30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5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2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6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1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7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1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8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0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9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5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6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7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8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0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1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2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3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4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1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97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8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9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0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2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93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4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5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6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3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89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0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1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2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4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85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6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7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8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976" name="Group 975"/>
          <p:cNvGrpSpPr/>
          <p:nvPr/>
        </p:nvGrpSpPr>
        <p:grpSpPr>
          <a:xfrm>
            <a:off x="3631549" y="3770926"/>
            <a:ext cx="1420963" cy="5333032"/>
            <a:chOff x="583926" y="4161697"/>
            <a:chExt cx="1420963" cy="5333032"/>
          </a:xfrm>
        </p:grpSpPr>
        <p:sp>
          <p:nvSpPr>
            <p:cNvPr id="977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78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979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15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6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7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8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0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11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2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3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4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1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07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8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9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0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2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03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4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5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6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3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9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0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1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2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4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5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6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7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8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1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1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2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3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4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2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87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8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9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0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3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83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4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5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6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4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9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0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1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2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9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5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6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7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8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0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1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2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3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4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1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67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8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9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0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2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63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4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5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6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3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9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0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1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2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4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5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6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7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8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5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1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2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3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4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6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47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8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9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0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7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43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4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5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6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8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39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0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1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2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119" name="Group 1118"/>
          <p:cNvGrpSpPr/>
          <p:nvPr/>
        </p:nvGrpSpPr>
        <p:grpSpPr>
          <a:xfrm>
            <a:off x="5257620" y="3755045"/>
            <a:ext cx="1420963" cy="5333032"/>
            <a:chOff x="583926" y="4161697"/>
            <a:chExt cx="1420963" cy="5333032"/>
          </a:xfrm>
        </p:grpSpPr>
        <p:sp>
          <p:nvSpPr>
            <p:cNvPr id="1120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1121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1122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8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9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20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21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3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4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5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6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7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4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0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1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2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3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5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06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7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8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9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6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02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3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4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5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7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8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9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0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1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8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4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5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6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7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9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0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1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2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3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0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86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7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8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9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1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82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3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4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5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2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8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9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0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1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3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4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5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6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7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4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0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1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2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3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5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66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7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8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9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6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62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3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4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5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7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8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9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0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1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8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4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5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6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7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9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0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1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2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3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40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46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7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8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9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41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42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3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4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5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sp>
        <p:nvSpPr>
          <p:cNvPr id="1224" name="กล่องข้อความ 397">
            <a:extLst>
              <a:ext uri="{FF2B5EF4-FFF2-40B4-BE49-F238E27FC236}">
                <a16:creationId xmlns:a16="http://schemas.microsoft.com/office/drawing/2014/main" id="{737233FE-BDCE-4596-86A4-70ED63AC6D25}"/>
              </a:ext>
            </a:extLst>
          </p:cNvPr>
          <p:cNvSpPr txBox="1"/>
          <p:nvPr/>
        </p:nvSpPr>
        <p:spPr>
          <a:xfrm>
            <a:off x="172712" y="1214615"/>
            <a:ext cx="48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นามสกุล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…………………………….……..…..…...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25" name="กล่องข้อความ 398">
            <a:extLst>
              <a:ext uri="{FF2B5EF4-FFF2-40B4-BE49-F238E27FC236}">
                <a16:creationId xmlns:a16="http://schemas.microsoft.com/office/drawing/2014/main" id="{9584D172-D6DC-431C-8063-446BECA245A2}"/>
              </a:ext>
            </a:extLst>
          </p:cNvPr>
          <p:cNvSpPr txBox="1"/>
          <p:nvPr/>
        </p:nvSpPr>
        <p:spPr>
          <a:xfrm>
            <a:off x="203786" y="1554827"/>
            <a:ext cx="482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..............................................................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pSp>
        <p:nvGrpSpPr>
          <p:cNvPr id="1226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2070721" y="3118865"/>
            <a:ext cx="1221550" cy="672926"/>
            <a:chOff x="742782" y="1322121"/>
            <a:chExt cx="1373990" cy="664838"/>
          </a:xfrm>
        </p:grpSpPr>
        <p:grpSp>
          <p:nvGrpSpPr>
            <p:cNvPr id="1227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1233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1234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1235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1236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1228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1229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0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1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2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1237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3688841" y="3110073"/>
            <a:ext cx="1221550" cy="672926"/>
            <a:chOff x="742782" y="1322121"/>
            <a:chExt cx="1373990" cy="664838"/>
          </a:xfrm>
        </p:grpSpPr>
        <p:grpSp>
          <p:nvGrpSpPr>
            <p:cNvPr id="1238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1244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1245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1246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1247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1239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1240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1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2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3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pic>
        <p:nvPicPr>
          <p:cNvPr id="1248" name="Picture 12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41" y="285736"/>
            <a:ext cx="1420963" cy="56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" name="กล่องข้อความ 401">
            <a:extLst>
              <a:ext uri="{FF2B5EF4-FFF2-40B4-BE49-F238E27FC236}">
                <a16:creationId xmlns:a16="http://schemas.microsoft.com/office/drawing/2014/main" id="{47BB291B-89DD-4D81-A14B-449B9E83F66B}"/>
              </a:ext>
            </a:extLst>
          </p:cNvPr>
          <p:cNvSpPr txBox="1"/>
          <p:nvPr/>
        </p:nvSpPr>
        <p:spPr>
          <a:xfrm>
            <a:off x="2764308" y="2792058"/>
            <a:ext cx="220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กรรมการควบคุมการสอบ</a:t>
            </a:r>
          </a:p>
        </p:txBody>
      </p:sp>
      <p:sp>
        <p:nvSpPr>
          <p:cNvPr id="1250" name="กล่องข้อความ 400">
            <a:extLst>
              <a:ext uri="{FF2B5EF4-FFF2-40B4-BE49-F238E27FC236}">
                <a16:creationId xmlns:a16="http://schemas.microsoft.com/office/drawing/2014/main" id="{4E5FD76F-6663-4DD6-BE5B-783F3859161D}"/>
              </a:ext>
            </a:extLst>
          </p:cNvPr>
          <p:cNvSpPr txBox="1"/>
          <p:nvPr/>
        </p:nvSpPr>
        <p:spPr>
          <a:xfrm>
            <a:off x="2696840" y="2412347"/>
            <a:ext cx="220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150591" y="3775926"/>
            <a:ext cx="542857" cy="5164990"/>
            <a:chOff x="-150591" y="3775926"/>
            <a:chExt cx="542857" cy="5164990"/>
          </a:xfrm>
        </p:grpSpPr>
        <p:sp>
          <p:nvSpPr>
            <p:cNvPr id="51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3261" y="3775926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8071" y="403117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4951" y="431237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831" y="456379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2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431" y="4809705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6490" y="50556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431" y="531360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50591" y="5582875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831" y="58469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9889" y="6099020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8828" y="6362787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192" y="661096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2777" y="68706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5734" y="712466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9889" y="7362404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5494" y="763391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2087" y="790059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99681" y="8159017"/>
              <a:ext cx="485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192" y="841402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903" y="8663917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86252" y="3795528"/>
            <a:ext cx="460066" cy="5148917"/>
            <a:chOff x="1591477" y="3795528"/>
            <a:chExt cx="460066" cy="5148917"/>
          </a:xfrm>
        </p:grpSpPr>
        <p:sp>
          <p:nvSpPr>
            <p:cNvPr id="58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9210" y="379552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3029" y="405100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14845" y="4317603"/>
              <a:ext cx="4305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9852" y="4573077"/>
              <a:ext cx="4264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481519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507354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5781" y="533828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0490" y="558343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582806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60920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8936" y="635756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660479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0143" y="684817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8485" y="713095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4917" y="738584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3259" y="763672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4916" y="788427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1477" y="81520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842129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866744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31818" y="3792280"/>
            <a:ext cx="454271" cy="5153068"/>
            <a:chOff x="3237043" y="3792280"/>
            <a:chExt cx="454271" cy="5153068"/>
          </a:xfrm>
        </p:grpSpPr>
        <p:sp>
          <p:nvSpPr>
            <p:cNvPr id="60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8981" y="37922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61" y="405402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3630" y="431630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60" y="457995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2464" y="482845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0710" y="507354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59" y="534293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9799" y="558801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052" y="5840911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3630" y="612438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2208" y="636607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4" y="660573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447" y="687591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137" y="714773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0466" y="740107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043" y="7633161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446" y="788812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3" y="814307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2" y="840810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369" y="866834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59152" y="3782552"/>
            <a:ext cx="453839" cy="5160864"/>
            <a:chOff x="4880052" y="3756427"/>
            <a:chExt cx="453839" cy="5160864"/>
          </a:xfrm>
        </p:grpSpPr>
        <p:sp>
          <p:nvSpPr>
            <p:cNvPr id="63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9494" y="37564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063" y="401362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5083" y="427082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452419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869" y="477776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334" y="50364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91558" y="52899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268" y="555451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581239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605009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7883" y="632828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90652" y="658225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0052" y="683598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1428" y="709291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960" y="735603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5327" y="761078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554" y="786722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3781" y="811650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8102" y="838484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460" y="864029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37873" y="915852"/>
            <a:ext cx="519753" cy="2487111"/>
            <a:chOff x="4789487" y="1001547"/>
            <a:chExt cx="519753" cy="2435402"/>
          </a:xfrm>
        </p:grpSpPr>
        <p:sp>
          <p:nvSpPr>
            <p:cNvPr id="65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01240" y="1001547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0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1135" y="1222105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7688" y="1447780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89487" y="1685771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6731" y="1935694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1089" y="2163009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7688" y="2405587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8616" y="2649711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6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01127" y="2892770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6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6731" y="3135571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  9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14" name="กล่องข้อความ 398">
            <a:extLst>
              <a:ext uri="{FF2B5EF4-FFF2-40B4-BE49-F238E27FC236}">
                <a16:creationId xmlns:a16="http://schemas.microsoft.com/office/drawing/2014/main" id="{392FAF62-E241-7D2E-50B3-BB5A3533AFFE}"/>
              </a:ext>
            </a:extLst>
          </p:cNvPr>
          <p:cNvSpPr txBox="1"/>
          <p:nvPr/>
        </p:nvSpPr>
        <p:spPr>
          <a:xfrm>
            <a:off x="206118" y="1905917"/>
            <a:ext cx="4857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/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ห้อง..........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7" name="สี่เหลี่ยมผืนผ้า 381">
            <a:extLst>
              <a:ext uri="{FF2B5EF4-FFF2-40B4-BE49-F238E27FC236}">
                <a16:creationId xmlns:a16="http://schemas.microsoft.com/office/drawing/2014/main" id="{FB0E5996-168F-AD7C-7EC5-899DACDE0B09}"/>
              </a:ext>
            </a:extLst>
          </p:cNvPr>
          <p:cNvSpPr/>
          <p:nvPr/>
        </p:nvSpPr>
        <p:spPr>
          <a:xfrm>
            <a:off x="6049121" y="417512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381">
            <a:extLst>
              <a:ext uri="{FF2B5EF4-FFF2-40B4-BE49-F238E27FC236}">
                <a16:creationId xmlns:a16="http://schemas.microsoft.com/office/drawing/2014/main" id="{1D369E47-B232-A3D7-4570-126FFC813468}"/>
              </a:ext>
            </a:extLst>
          </p:cNvPr>
          <p:cNvSpPr/>
          <p:nvPr/>
        </p:nvSpPr>
        <p:spPr>
          <a:xfrm>
            <a:off x="5739824" y="417512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 381">
            <a:extLst>
              <a:ext uri="{FF2B5EF4-FFF2-40B4-BE49-F238E27FC236}">
                <a16:creationId xmlns:a16="http://schemas.microsoft.com/office/drawing/2014/main" id="{1DC74493-CAED-18F0-DCBE-C9E63E5D5DA3}"/>
              </a:ext>
            </a:extLst>
          </p:cNvPr>
          <p:cNvSpPr/>
          <p:nvPr/>
        </p:nvSpPr>
        <p:spPr>
          <a:xfrm>
            <a:off x="5429500" y="416959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 381">
            <a:extLst>
              <a:ext uri="{FF2B5EF4-FFF2-40B4-BE49-F238E27FC236}">
                <a16:creationId xmlns:a16="http://schemas.microsoft.com/office/drawing/2014/main" id="{AEA87287-E020-B456-8143-5054C037373E}"/>
              </a:ext>
            </a:extLst>
          </p:cNvPr>
          <p:cNvSpPr/>
          <p:nvPr/>
        </p:nvSpPr>
        <p:spPr>
          <a:xfrm>
            <a:off x="5116898" y="416959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118B77C-6A5B-DC54-0524-D72F9DFB3E32}"/>
              </a:ext>
            </a:extLst>
          </p:cNvPr>
          <p:cNvGrpSpPr/>
          <p:nvPr/>
        </p:nvGrpSpPr>
        <p:grpSpPr>
          <a:xfrm>
            <a:off x="5177789" y="1001277"/>
            <a:ext cx="1359020" cy="2330308"/>
            <a:chOff x="7595337" y="1109961"/>
            <a:chExt cx="1359020" cy="2330308"/>
          </a:xfrm>
        </p:grpSpPr>
        <p:sp>
          <p:nvSpPr>
            <p:cNvPr id="1025" name="วงรี 1024"/>
            <p:cNvSpPr/>
            <p:nvPr/>
          </p:nvSpPr>
          <p:spPr>
            <a:xfrm>
              <a:off x="7595337" y="11099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6" name="วงรี 1025"/>
            <p:cNvSpPr/>
            <p:nvPr/>
          </p:nvSpPr>
          <p:spPr>
            <a:xfrm>
              <a:off x="8506474" y="11099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7" name="วงรี 1026"/>
            <p:cNvSpPr/>
            <p:nvPr/>
          </p:nvSpPr>
          <p:spPr>
            <a:xfrm>
              <a:off x="7899049" y="11099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8" name="วงรี 1027"/>
            <p:cNvSpPr/>
            <p:nvPr/>
          </p:nvSpPr>
          <p:spPr>
            <a:xfrm>
              <a:off x="8202761" y="11099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7" name="วงรี 1016"/>
            <p:cNvSpPr/>
            <p:nvPr/>
          </p:nvSpPr>
          <p:spPr>
            <a:xfrm>
              <a:off x="7595337" y="13500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8" name="วงรี 1017"/>
            <p:cNvSpPr/>
            <p:nvPr/>
          </p:nvSpPr>
          <p:spPr>
            <a:xfrm>
              <a:off x="8506474" y="13500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9" name="วงรี 1018"/>
            <p:cNvSpPr/>
            <p:nvPr/>
          </p:nvSpPr>
          <p:spPr>
            <a:xfrm>
              <a:off x="7899049" y="13500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0" name="วงรี 1019"/>
            <p:cNvSpPr/>
            <p:nvPr/>
          </p:nvSpPr>
          <p:spPr>
            <a:xfrm>
              <a:off x="8202761" y="13500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3" name="วงรี 1012"/>
            <p:cNvSpPr/>
            <p:nvPr/>
          </p:nvSpPr>
          <p:spPr>
            <a:xfrm>
              <a:off x="7595337" y="15901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4" name="วงรี 1013"/>
            <p:cNvSpPr/>
            <p:nvPr/>
          </p:nvSpPr>
          <p:spPr>
            <a:xfrm>
              <a:off x="8506474" y="15901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5" name="วงรี 1014"/>
            <p:cNvSpPr/>
            <p:nvPr/>
          </p:nvSpPr>
          <p:spPr>
            <a:xfrm>
              <a:off x="7899049" y="15901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6" name="วงรี 1015"/>
            <p:cNvSpPr/>
            <p:nvPr/>
          </p:nvSpPr>
          <p:spPr>
            <a:xfrm>
              <a:off x="8202761" y="15901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9" name="วงรี 1008"/>
            <p:cNvSpPr/>
            <p:nvPr/>
          </p:nvSpPr>
          <p:spPr>
            <a:xfrm>
              <a:off x="7595337" y="183025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0" name="วงรี 1009"/>
            <p:cNvSpPr/>
            <p:nvPr/>
          </p:nvSpPr>
          <p:spPr>
            <a:xfrm>
              <a:off x="8506474" y="183025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1" name="วงรี 1010"/>
            <p:cNvSpPr/>
            <p:nvPr/>
          </p:nvSpPr>
          <p:spPr>
            <a:xfrm>
              <a:off x="7899049" y="183025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2" name="วงรี 1011"/>
            <p:cNvSpPr/>
            <p:nvPr/>
          </p:nvSpPr>
          <p:spPr>
            <a:xfrm>
              <a:off x="8202761" y="183025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5" name="วงรี 1004"/>
            <p:cNvSpPr/>
            <p:nvPr/>
          </p:nvSpPr>
          <p:spPr>
            <a:xfrm>
              <a:off x="7595337" y="20703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6" name="วงรี 1005"/>
            <p:cNvSpPr/>
            <p:nvPr/>
          </p:nvSpPr>
          <p:spPr>
            <a:xfrm>
              <a:off x="8506474" y="20703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7" name="วงรี 1006"/>
            <p:cNvSpPr/>
            <p:nvPr/>
          </p:nvSpPr>
          <p:spPr>
            <a:xfrm>
              <a:off x="7899049" y="20703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8" name="วงรี 1007"/>
            <p:cNvSpPr/>
            <p:nvPr/>
          </p:nvSpPr>
          <p:spPr>
            <a:xfrm>
              <a:off x="8202761" y="20703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1" name="วงรี 1000"/>
            <p:cNvSpPr/>
            <p:nvPr/>
          </p:nvSpPr>
          <p:spPr>
            <a:xfrm>
              <a:off x="7595337" y="23104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2" name="วงรี 1001"/>
            <p:cNvSpPr/>
            <p:nvPr/>
          </p:nvSpPr>
          <p:spPr>
            <a:xfrm>
              <a:off x="8506474" y="23104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3" name="วงรี 1002"/>
            <p:cNvSpPr/>
            <p:nvPr/>
          </p:nvSpPr>
          <p:spPr>
            <a:xfrm>
              <a:off x="7899049" y="23104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4" name="วงรี 1003"/>
            <p:cNvSpPr/>
            <p:nvPr/>
          </p:nvSpPr>
          <p:spPr>
            <a:xfrm>
              <a:off x="8202761" y="23104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7" name="วงรี 996"/>
            <p:cNvSpPr/>
            <p:nvPr/>
          </p:nvSpPr>
          <p:spPr>
            <a:xfrm>
              <a:off x="7595337" y="255055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8" name="วงรี 997"/>
            <p:cNvSpPr/>
            <p:nvPr/>
          </p:nvSpPr>
          <p:spPr>
            <a:xfrm>
              <a:off x="8506474" y="255055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9" name="วงรี 998"/>
            <p:cNvSpPr/>
            <p:nvPr/>
          </p:nvSpPr>
          <p:spPr>
            <a:xfrm>
              <a:off x="7899049" y="255055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0" name="วงรี 999"/>
            <p:cNvSpPr/>
            <p:nvPr/>
          </p:nvSpPr>
          <p:spPr>
            <a:xfrm>
              <a:off x="8202761" y="255055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3" name="วงรี 992"/>
            <p:cNvSpPr/>
            <p:nvPr/>
          </p:nvSpPr>
          <p:spPr>
            <a:xfrm>
              <a:off x="7595337" y="279065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4" name="วงรี 993"/>
            <p:cNvSpPr/>
            <p:nvPr/>
          </p:nvSpPr>
          <p:spPr>
            <a:xfrm>
              <a:off x="8506474" y="279065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5" name="วงรี 994"/>
            <p:cNvSpPr/>
            <p:nvPr/>
          </p:nvSpPr>
          <p:spPr>
            <a:xfrm>
              <a:off x="7899049" y="279065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6" name="วงรี 995"/>
            <p:cNvSpPr/>
            <p:nvPr/>
          </p:nvSpPr>
          <p:spPr>
            <a:xfrm>
              <a:off x="8202761" y="279065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9" name="วงรี 988"/>
            <p:cNvSpPr/>
            <p:nvPr/>
          </p:nvSpPr>
          <p:spPr>
            <a:xfrm>
              <a:off x="7595337" y="303075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0" name="วงรี 989"/>
            <p:cNvSpPr/>
            <p:nvPr/>
          </p:nvSpPr>
          <p:spPr>
            <a:xfrm>
              <a:off x="8506474" y="303075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1" name="วงรี 990"/>
            <p:cNvSpPr/>
            <p:nvPr/>
          </p:nvSpPr>
          <p:spPr>
            <a:xfrm>
              <a:off x="7899049" y="303075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2" name="วงรี 991"/>
            <p:cNvSpPr/>
            <p:nvPr/>
          </p:nvSpPr>
          <p:spPr>
            <a:xfrm>
              <a:off x="8202761" y="303075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5" name="วงรี 984"/>
            <p:cNvSpPr/>
            <p:nvPr/>
          </p:nvSpPr>
          <p:spPr>
            <a:xfrm>
              <a:off x="7595337" y="327085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6" name="วงรี 985"/>
            <p:cNvSpPr/>
            <p:nvPr/>
          </p:nvSpPr>
          <p:spPr>
            <a:xfrm>
              <a:off x="8506474" y="327085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7" name="วงรี 986"/>
            <p:cNvSpPr/>
            <p:nvPr/>
          </p:nvSpPr>
          <p:spPr>
            <a:xfrm>
              <a:off x="7899049" y="327085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8" name="วงรี 987"/>
            <p:cNvSpPr/>
            <p:nvPr/>
          </p:nvSpPr>
          <p:spPr>
            <a:xfrm>
              <a:off x="8202761" y="327085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1" name="วงรี 1024">
              <a:extLst>
                <a:ext uri="{FF2B5EF4-FFF2-40B4-BE49-F238E27FC236}">
                  <a16:creationId xmlns:a16="http://schemas.microsoft.com/office/drawing/2014/main" id="{310D4798-CF69-6811-0B62-3E174F4A1287}"/>
                </a:ext>
              </a:extLst>
            </p:cNvPr>
            <p:cNvSpPr/>
            <p:nvPr/>
          </p:nvSpPr>
          <p:spPr>
            <a:xfrm>
              <a:off x="8785581" y="1114969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วงรี 1016">
              <a:extLst>
                <a:ext uri="{FF2B5EF4-FFF2-40B4-BE49-F238E27FC236}">
                  <a16:creationId xmlns:a16="http://schemas.microsoft.com/office/drawing/2014/main" id="{6C2DB405-7391-19BF-7E85-76E230240681}"/>
                </a:ext>
              </a:extLst>
            </p:cNvPr>
            <p:cNvSpPr/>
            <p:nvPr/>
          </p:nvSpPr>
          <p:spPr>
            <a:xfrm>
              <a:off x="8785581" y="135506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3" name="วงรี 1012">
              <a:extLst>
                <a:ext uri="{FF2B5EF4-FFF2-40B4-BE49-F238E27FC236}">
                  <a16:creationId xmlns:a16="http://schemas.microsoft.com/office/drawing/2014/main" id="{835BD3FD-3FF2-CD65-B024-B19187F914C5}"/>
                </a:ext>
              </a:extLst>
            </p:cNvPr>
            <p:cNvSpPr/>
            <p:nvPr/>
          </p:nvSpPr>
          <p:spPr>
            <a:xfrm>
              <a:off x="8785581" y="159516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วงรี 1008">
              <a:extLst>
                <a:ext uri="{FF2B5EF4-FFF2-40B4-BE49-F238E27FC236}">
                  <a16:creationId xmlns:a16="http://schemas.microsoft.com/office/drawing/2014/main" id="{1ACC285D-6B52-B715-DE68-CD7C2279FA05}"/>
                </a:ext>
              </a:extLst>
            </p:cNvPr>
            <p:cNvSpPr/>
            <p:nvPr/>
          </p:nvSpPr>
          <p:spPr>
            <a:xfrm>
              <a:off x="8785581" y="183526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วงรี 1004">
              <a:extLst>
                <a:ext uri="{FF2B5EF4-FFF2-40B4-BE49-F238E27FC236}">
                  <a16:creationId xmlns:a16="http://schemas.microsoft.com/office/drawing/2014/main" id="{CC037A57-A3C2-ADC7-81EB-5CFA03B4D061}"/>
                </a:ext>
              </a:extLst>
            </p:cNvPr>
            <p:cNvSpPr/>
            <p:nvPr/>
          </p:nvSpPr>
          <p:spPr>
            <a:xfrm>
              <a:off x="8785581" y="207536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6" name="วงรี 1000">
              <a:extLst>
                <a:ext uri="{FF2B5EF4-FFF2-40B4-BE49-F238E27FC236}">
                  <a16:creationId xmlns:a16="http://schemas.microsoft.com/office/drawing/2014/main" id="{2F2A0966-FBA5-9C52-F4C2-3C094798A43A}"/>
                </a:ext>
              </a:extLst>
            </p:cNvPr>
            <p:cNvSpPr/>
            <p:nvPr/>
          </p:nvSpPr>
          <p:spPr>
            <a:xfrm>
              <a:off x="8785581" y="231546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วงรี 996">
              <a:extLst>
                <a:ext uri="{FF2B5EF4-FFF2-40B4-BE49-F238E27FC236}">
                  <a16:creationId xmlns:a16="http://schemas.microsoft.com/office/drawing/2014/main" id="{8D87C928-2F58-CC9B-69E7-B27A5AF15F44}"/>
                </a:ext>
              </a:extLst>
            </p:cNvPr>
            <p:cNvSpPr/>
            <p:nvPr/>
          </p:nvSpPr>
          <p:spPr>
            <a:xfrm>
              <a:off x="8785581" y="255556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8" name="วงรี 992">
              <a:extLst>
                <a:ext uri="{FF2B5EF4-FFF2-40B4-BE49-F238E27FC236}">
                  <a16:creationId xmlns:a16="http://schemas.microsoft.com/office/drawing/2014/main" id="{5C3656BD-4DEE-4203-BB04-D7D4DCBAAAF5}"/>
                </a:ext>
              </a:extLst>
            </p:cNvPr>
            <p:cNvSpPr/>
            <p:nvPr/>
          </p:nvSpPr>
          <p:spPr>
            <a:xfrm>
              <a:off x="8785581" y="279566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9" name="วงรี 988">
              <a:extLst>
                <a:ext uri="{FF2B5EF4-FFF2-40B4-BE49-F238E27FC236}">
                  <a16:creationId xmlns:a16="http://schemas.microsoft.com/office/drawing/2014/main" id="{D0B995B4-5A08-808B-A70A-FC553986F896}"/>
                </a:ext>
              </a:extLst>
            </p:cNvPr>
            <p:cNvSpPr/>
            <p:nvPr/>
          </p:nvSpPr>
          <p:spPr>
            <a:xfrm>
              <a:off x="8785581" y="3035762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0" name="วงรี 984">
              <a:extLst>
                <a:ext uri="{FF2B5EF4-FFF2-40B4-BE49-F238E27FC236}">
                  <a16:creationId xmlns:a16="http://schemas.microsoft.com/office/drawing/2014/main" id="{40B47B9A-832D-1F2B-9E64-CED4567FD279}"/>
                </a:ext>
              </a:extLst>
            </p:cNvPr>
            <p:cNvSpPr/>
            <p:nvPr/>
          </p:nvSpPr>
          <p:spPr>
            <a:xfrm>
              <a:off x="8785581" y="32758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01476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91771" y="62562"/>
            <a:ext cx="6704444" cy="97751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27" name="สี่เหลี่ยมผืนผ้า 926"/>
          <p:cNvSpPr/>
          <p:nvPr/>
        </p:nvSpPr>
        <p:spPr>
          <a:xfrm>
            <a:off x="5042205" y="867247"/>
            <a:ext cx="1617881" cy="25955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3" name="Group 12"/>
          <p:cNvGrpSpPr/>
          <p:nvPr/>
        </p:nvGrpSpPr>
        <p:grpSpPr>
          <a:xfrm>
            <a:off x="344363" y="3767745"/>
            <a:ext cx="1420963" cy="5333032"/>
            <a:chOff x="583926" y="4161697"/>
            <a:chExt cx="1420963" cy="533303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262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266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11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2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3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4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99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03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4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5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0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0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63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4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5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2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1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9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0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1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2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2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5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6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7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8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3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1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2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3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4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4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7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8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9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0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5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3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4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5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6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6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9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0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1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2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7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7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8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8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9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0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1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11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2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8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9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40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07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3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4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5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6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7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4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0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1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2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3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5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6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7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8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9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6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2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3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4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5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7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18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19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0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1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420522" y="3110073"/>
            <a:ext cx="1221550" cy="672926"/>
            <a:chOff x="742782" y="1322121"/>
            <a:chExt cx="1373990" cy="664838"/>
          </a:xfrm>
        </p:grpSpPr>
        <p:grpSp>
          <p:nvGrpSpPr>
            <p:cNvPr id="3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52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53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54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55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56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57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8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9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60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sp>
        <p:nvSpPr>
          <p:cNvPr id="377" name="กล่องข้อความ 376">
            <a:extLst>
              <a:ext uri="{FF2B5EF4-FFF2-40B4-BE49-F238E27FC236}">
                <a16:creationId xmlns:a16="http://schemas.microsoft.com/office/drawing/2014/main" id="{29EA27C1-D6F3-41D7-9294-7D488D22C2D6}"/>
              </a:ext>
            </a:extLst>
          </p:cNvPr>
          <p:cNvSpPr txBox="1"/>
          <p:nvPr/>
        </p:nvSpPr>
        <p:spPr>
          <a:xfrm>
            <a:off x="1642072" y="172128"/>
            <a:ext cx="26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กระดาษคำตอบ</a:t>
            </a:r>
          </a:p>
        </p:txBody>
      </p:sp>
      <p:sp>
        <p:nvSpPr>
          <p:cNvPr id="378" name="กล่องข้อความ 377">
            <a:extLst>
              <a:ext uri="{FF2B5EF4-FFF2-40B4-BE49-F238E27FC236}">
                <a16:creationId xmlns:a16="http://schemas.microsoft.com/office/drawing/2014/main" id="{0E8CE7E9-F83F-459C-9D05-27709A82B28B}"/>
              </a:ext>
            </a:extLst>
          </p:cNvPr>
          <p:cNvSpPr txBox="1"/>
          <p:nvPr/>
        </p:nvSpPr>
        <p:spPr>
          <a:xfrm>
            <a:off x="153556" y="824941"/>
            <a:ext cx="4910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โรงเรียน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…………………………………….….……......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82" name="สี่เหลี่ยมผืนผ้า 381">
            <a:extLst>
              <a:ext uri="{FF2B5EF4-FFF2-40B4-BE49-F238E27FC236}">
                <a16:creationId xmlns:a16="http://schemas.microsoft.com/office/drawing/2014/main" id="{6E94BAE4-7F23-4788-A14D-7DBFF9DEAF86}"/>
              </a:ext>
            </a:extLst>
          </p:cNvPr>
          <p:cNvSpPr/>
          <p:nvPr/>
        </p:nvSpPr>
        <p:spPr>
          <a:xfrm>
            <a:off x="6362750" y="418721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5" name="กล่องข้อความ 384">
            <a:extLst>
              <a:ext uri="{FF2B5EF4-FFF2-40B4-BE49-F238E27FC236}">
                <a16:creationId xmlns:a16="http://schemas.microsoft.com/office/drawing/2014/main" id="{047BE142-F4C4-41D8-A4FC-CBB99764AE20}"/>
              </a:ext>
            </a:extLst>
          </p:cNvPr>
          <p:cNvSpPr txBox="1"/>
          <p:nvPr/>
        </p:nvSpPr>
        <p:spPr>
          <a:xfrm>
            <a:off x="5237953" y="117763"/>
            <a:ext cx="1252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รหัสนักเรียน</a:t>
            </a:r>
          </a:p>
        </p:txBody>
      </p:sp>
      <p:grpSp>
        <p:nvGrpSpPr>
          <p:cNvPr id="862" name="Group 861"/>
          <p:cNvGrpSpPr/>
          <p:nvPr/>
        </p:nvGrpSpPr>
        <p:grpSpPr>
          <a:xfrm>
            <a:off x="1992778" y="3767745"/>
            <a:ext cx="1420963" cy="5333032"/>
            <a:chOff x="583926" y="4161697"/>
            <a:chExt cx="1420963" cy="5333032"/>
          </a:xfrm>
        </p:grpSpPr>
        <p:sp>
          <p:nvSpPr>
            <p:cNvPr id="863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864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865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72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3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4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5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6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8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9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0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1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7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4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5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6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7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8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0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1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2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3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9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56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7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8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9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0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52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3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4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5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1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8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9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0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1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2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4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5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6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7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3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0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1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2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3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4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2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8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30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5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2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6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1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7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1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8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0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9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5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6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7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8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0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1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2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3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4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1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97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8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9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0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2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93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4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5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6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3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89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0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1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2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4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85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6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7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8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976" name="Group 975"/>
          <p:cNvGrpSpPr/>
          <p:nvPr/>
        </p:nvGrpSpPr>
        <p:grpSpPr>
          <a:xfrm>
            <a:off x="3631549" y="3770926"/>
            <a:ext cx="1420963" cy="5333032"/>
            <a:chOff x="583926" y="4161697"/>
            <a:chExt cx="1420963" cy="5333032"/>
          </a:xfrm>
        </p:grpSpPr>
        <p:sp>
          <p:nvSpPr>
            <p:cNvPr id="977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78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979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15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6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7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8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0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11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2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3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4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1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07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8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9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0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2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03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4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5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6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3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9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0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1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2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4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5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6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7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8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1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1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2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3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4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2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87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8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9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0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3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83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4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5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6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4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9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0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1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2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9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5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6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7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8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0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1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2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3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4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1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67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8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9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0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2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63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4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5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6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3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9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0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1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2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4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5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6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7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8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5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1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2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3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4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6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47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8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9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0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7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43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4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5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6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8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39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0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1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2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119" name="Group 1118"/>
          <p:cNvGrpSpPr/>
          <p:nvPr/>
        </p:nvGrpSpPr>
        <p:grpSpPr>
          <a:xfrm>
            <a:off x="5257620" y="3755045"/>
            <a:ext cx="1420963" cy="5333032"/>
            <a:chOff x="583926" y="4161697"/>
            <a:chExt cx="1420963" cy="5333032"/>
          </a:xfrm>
        </p:grpSpPr>
        <p:sp>
          <p:nvSpPr>
            <p:cNvPr id="1120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1121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1122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8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9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20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21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3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4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5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6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7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4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0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1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2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3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5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06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7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8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9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6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02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3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4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5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7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8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9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0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1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8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4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5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6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7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9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0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1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2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3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0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86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7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8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9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1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82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3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4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5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2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8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9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0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1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3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4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5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6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7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4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0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1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2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3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5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66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7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8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9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6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62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3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4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5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7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8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9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0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1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8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4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5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6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7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9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0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1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2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3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40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46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7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8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9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41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42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3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4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5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sp>
        <p:nvSpPr>
          <p:cNvPr id="1224" name="กล่องข้อความ 397">
            <a:extLst>
              <a:ext uri="{FF2B5EF4-FFF2-40B4-BE49-F238E27FC236}">
                <a16:creationId xmlns:a16="http://schemas.microsoft.com/office/drawing/2014/main" id="{737233FE-BDCE-4596-86A4-70ED63AC6D25}"/>
              </a:ext>
            </a:extLst>
          </p:cNvPr>
          <p:cNvSpPr txBox="1"/>
          <p:nvPr/>
        </p:nvSpPr>
        <p:spPr>
          <a:xfrm>
            <a:off x="172712" y="1214615"/>
            <a:ext cx="48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นามสกุล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…………………………….……..…..…...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25" name="กล่องข้อความ 398">
            <a:extLst>
              <a:ext uri="{FF2B5EF4-FFF2-40B4-BE49-F238E27FC236}">
                <a16:creationId xmlns:a16="http://schemas.microsoft.com/office/drawing/2014/main" id="{9584D172-D6DC-431C-8063-446BECA245A2}"/>
              </a:ext>
            </a:extLst>
          </p:cNvPr>
          <p:cNvSpPr txBox="1"/>
          <p:nvPr/>
        </p:nvSpPr>
        <p:spPr>
          <a:xfrm>
            <a:off x="203786" y="1554827"/>
            <a:ext cx="482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..............................................................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pSp>
        <p:nvGrpSpPr>
          <p:cNvPr id="1226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2070721" y="3118865"/>
            <a:ext cx="1221550" cy="672926"/>
            <a:chOff x="742782" y="1322121"/>
            <a:chExt cx="1373990" cy="664838"/>
          </a:xfrm>
        </p:grpSpPr>
        <p:grpSp>
          <p:nvGrpSpPr>
            <p:cNvPr id="1227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1233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1234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1235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1236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1228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1229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0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1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2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1237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3688841" y="3110073"/>
            <a:ext cx="1221550" cy="672926"/>
            <a:chOff x="742782" y="1322121"/>
            <a:chExt cx="1373990" cy="664838"/>
          </a:xfrm>
        </p:grpSpPr>
        <p:grpSp>
          <p:nvGrpSpPr>
            <p:cNvPr id="1238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1244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1245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1246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1247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1239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1240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1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2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3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pic>
        <p:nvPicPr>
          <p:cNvPr id="1248" name="Picture 12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41" y="285736"/>
            <a:ext cx="1420963" cy="56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" name="กล่องข้อความ 401">
            <a:extLst>
              <a:ext uri="{FF2B5EF4-FFF2-40B4-BE49-F238E27FC236}">
                <a16:creationId xmlns:a16="http://schemas.microsoft.com/office/drawing/2014/main" id="{47BB291B-89DD-4D81-A14B-449B9E83F66B}"/>
              </a:ext>
            </a:extLst>
          </p:cNvPr>
          <p:cNvSpPr txBox="1"/>
          <p:nvPr/>
        </p:nvSpPr>
        <p:spPr>
          <a:xfrm>
            <a:off x="2764308" y="2792058"/>
            <a:ext cx="220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กรรมการควบคุมการสอบ</a:t>
            </a:r>
          </a:p>
        </p:txBody>
      </p:sp>
      <p:sp>
        <p:nvSpPr>
          <p:cNvPr id="1250" name="กล่องข้อความ 400">
            <a:extLst>
              <a:ext uri="{FF2B5EF4-FFF2-40B4-BE49-F238E27FC236}">
                <a16:creationId xmlns:a16="http://schemas.microsoft.com/office/drawing/2014/main" id="{4E5FD76F-6663-4DD6-BE5B-783F3859161D}"/>
              </a:ext>
            </a:extLst>
          </p:cNvPr>
          <p:cNvSpPr txBox="1"/>
          <p:nvPr/>
        </p:nvSpPr>
        <p:spPr>
          <a:xfrm>
            <a:off x="2696840" y="2412347"/>
            <a:ext cx="220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150591" y="3775926"/>
            <a:ext cx="542857" cy="5164990"/>
            <a:chOff x="-150591" y="3775926"/>
            <a:chExt cx="542857" cy="5164990"/>
          </a:xfrm>
        </p:grpSpPr>
        <p:sp>
          <p:nvSpPr>
            <p:cNvPr id="51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3261" y="3775926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8071" y="403117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4951" y="431237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831" y="456379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2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431" y="4809705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6490" y="50556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431" y="531360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50591" y="5582875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831" y="58469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9889" y="6099020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8828" y="6362787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192" y="661096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2777" y="68706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5734" y="712466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9889" y="7362404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5494" y="763391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2087" y="790059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99681" y="8159017"/>
              <a:ext cx="485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192" y="841402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903" y="8663917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86252" y="3795528"/>
            <a:ext cx="460066" cy="5148917"/>
            <a:chOff x="1591477" y="3795528"/>
            <a:chExt cx="460066" cy="5148917"/>
          </a:xfrm>
        </p:grpSpPr>
        <p:sp>
          <p:nvSpPr>
            <p:cNvPr id="58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9210" y="379552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3029" y="405100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14845" y="4317603"/>
              <a:ext cx="4305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9852" y="4573077"/>
              <a:ext cx="4264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481519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507354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5781" y="533828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0490" y="558343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582806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60920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8936" y="635756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660479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0143" y="684817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8485" y="713095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4917" y="738584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3259" y="763672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4916" y="788427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1477" y="81520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842129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866744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31818" y="3792280"/>
            <a:ext cx="454271" cy="5153068"/>
            <a:chOff x="3237043" y="3792280"/>
            <a:chExt cx="454271" cy="5153068"/>
          </a:xfrm>
        </p:grpSpPr>
        <p:sp>
          <p:nvSpPr>
            <p:cNvPr id="60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8981" y="37922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61" y="405402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3630" y="431630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60" y="457995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2464" y="482845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0710" y="507354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59" y="534293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9799" y="558801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052" y="5840911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3630" y="612438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2208" y="636607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4" y="660573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447" y="687591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137" y="714773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0466" y="740107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043" y="7633161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446" y="788812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3" y="814307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2" y="840810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369" y="866834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59152" y="3782552"/>
            <a:ext cx="453839" cy="5160864"/>
            <a:chOff x="4880052" y="3756427"/>
            <a:chExt cx="453839" cy="5160864"/>
          </a:xfrm>
        </p:grpSpPr>
        <p:sp>
          <p:nvSpPr>
            <p:cNvPr id="63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9494" y="37564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063" y="401362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5083" y="427082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452419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869" y="477776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334" y="50364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91558" y="52899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268" y="555451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581239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605009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7883" y="632828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90652" y="658225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0052" y="683598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1428" y="709291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960" y="735603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5327" y="761078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554" y="786722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3781" y="811650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8102" y="838484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460" y="864029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37873" y="915852"/>
            <a:ext cx="519753" cy="2487111"/>
            <a:chOff x="4789487" y="1001547"/>
            <a:chExt cx="519753" cy="2435402"/>
          </a:xfrm>
        </p:grpSpPr>
        <p:sp>
          <p:nvSpPr>
            <p:cNvPr id="65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01240" y="1001547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0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1135" y="1222105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7688" y="1447780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89487" y="1685771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6731" y="1935694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1089" y="2163009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7688" y="2405587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8616" y="2649711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6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01127" y="2892770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6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6731" y="3135571"/>
              <a:ext cx="508000" cy="301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  9</a:t>
              </a:r>
              <a:endParaRPr lang="th-TH" sz="14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14" name="กล่องข้อความ 398">
            <a:extLst>
              <a:ext uri="{FF2B5EF4-FFF2-40B4-BE49-F238E27FC236}">
                <a16:creationId xmlns:a16="http://schemas.microsoft.com/office/drawing/2014/main" id="{392FAF62-E241-7D2E-50B3-BB5A3533AFFE}"/>
              </a:ext>
            </a:extLst>
          </p:cNvPr>
          <p:cNvSpPr txBox="1"/>
          <p:nvPr/>
        </p:nvSpPr>
        <p:spPr>
          <a:xfrm>
            <a:off x="206118" y="1905917"/>
            <a:ext cx="4857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/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ห้อง..........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7" name="สี่เหลี่ยมผืนผ้า 381">
            <a:extLst>
              <a:ext uri="{FF2B5EF4-FFF2-40B4-BE49-F238E27FC236}">
                <a16:creationId xmlns:a16="http://schemas.microsoft.com/office/drawing/2014/main" id="{FB0E5996-168F-AD7C-7EC5-899DACDE0B09}"/>
              </a:ext>
            </a:extLst>
          </p:cNvPr>
          <p:cNvSpPr/>
          <p:nvPr/>
        </p:nvSpPr>
        <p:spPr>
          <a:xfrm>
            <a:off x="6049121" y="417512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381">
            <a:extLst>
              <a:ext uri="{FF2B5EF4-FFF2-40B4-BE49-F238E27FC236}">
                <a16:creationId xmlns:a16="http://schemas.microsoft.com/office/drawing/2014/main" id="{1D369E47-B232-A3D7-4570-126FFC813468}"/>
              </a:ext>
            </a:extLst>
          </p:cNvPr>
          <p:cNvSpPr/>
          <p:nvPr/>
        </p:nvSpPr>
        <p:spPr>
          <a:xfrm>
            <a:off x="5739824" y="417512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 381">
            <a:extLst>
              <a:ext uri="{FF2B5EF4-FFF2-40B4-BE49-F238E27FC236}">
                <a16:creationId xmlns:a16="http://schemas.microsoft.com/office/drawing/2014/main" id="{1DC74493-CAED-18F0-DCBE-C9E63E5D5DA3}"/>
              </a:ext>
            </a:extLst>
          </p:cNvPr>
          <p:cNvSpPr/>
          <p:nvPr/>
        </p:nvSpPr>
        <p:spPr>
          <a:xfrm>
            <a:off x="5429500" y="416959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 381">
            <a:extLst>
              <a:ext uri="{FF2B5EF4-FFF2-40B4-BE49-F238E27FC236}">
                <a16:creationId xmlns:a16="http://schemas.microsoft.com/office/drawing/2014/main" id="{AEA87287-E020-B456-8143-5054C037373E}"/>
              </a:ext>
            </a:extLst>
          </p:cNvPr>
          <p:cNvSpPr/>
          <p:nvPr/>
        </p:nvSpPr>
        <p:spPr>
          <a:xfrm>
            <a:off x="5116898" y="416959"/>
            <a:ext cx="2731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118B77C-6A5B-DC54-0524-D72F9DFB3E32}"/>
              </a:ext>
            </a:extLst>
          </p:cNvPr>
          <p:cNvGrpSpPr/>
          <p:nvPr/>
        </p:nvGrpSpPr>
        <p:grpSpPr>
          <a:xfrm>
            <a:off x="5177789" y="1001277"/>
            <a:ext cx="1359020" cy="2330308"/>
            <a:chOff x="7595337" y="1109961"/>
            <a:chExt cx="1359020" cy="2330308"/>
          </a:xfrm>
        </p:grpSpPr>
        <p:sp>
          <p:nvSpPr>
            <p:cNvPr id="1025" name="วงรี 1024"/>
            <p:cNvSpPr/>
            <p:nvPr/>
          </p:nvSpPr>
          <p:spPr>
            <a:xfrm>
              <a:off x="7595337" y="11099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6" name="วงรี 1025"/>
            <p:cNvSpPr/>
            <p:nvPr/>
          </p:nvSpPr>
          <p:spPr>
            <a:xfrm>
              <a:off x="8506474" y="11099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7" name="วงรี 1026"/>
            <p:cNvSpPr/>
            <p:nvPr/>
          </p:nvSpPr>
          <p:spPr>
            <a:xfrm>
              <a:off x="7899049" y="11099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8" name="วงรี 1027"/>
            <p:cNvSpPr/>
            <p:nvPr/>
          </p:nvSpPr>
          <p:spPr>
            <a:xfrm>
              <a:off x="8202761" y="11099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7" name="วงรี 1016"/>
            <p:cNvSpPr/>
            <p:nvPr/>
          </p:nvSpPr>
          <p:spPr>
            <a:xfrm>
              <a:off x="7595337" y="13500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8" name="วงรี 1017"/>
            <p:cNvSpPr/>
            <p:nvPr/>
          </p:nvSpPr>
          <p:spPr>
            <a:xfrm>
              <a:off x="8506474" y="13500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9" name="วงรี 1018"/>
            <p:cNvSpPr/>
            <p:nvPr/>
          </p:nvSpPr>
          <p:spPr>
            <a:xfrm>
              <a:off x="7899049" y="13500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20" name="วงรี 1019"/>
            <p:cNvSpPr/>
            <p:nvPr/>
          </p:nvSpPr>
          <p:spPr>
            <a:xfrm>
              <a:off x="8202761" y="13500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3" name="วงรี 1012"/>
            <p:cNvSpPr/>
            <p:nvPr/>
          </p:nvSpPr>
          <p:spPr>
            <a:xfrm>
              <a:off x="7595337" y="15901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4" name="วงรี 1013"/>
            <p:cNvSpPr/>
            <p:nvPr/>
          </p:nvSpPr>
          <p:spPr>
            <a:xfrm>
              <a:off x="8506474" y="15901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5" name="วงรี 1014"/>
            <p:cNvSpPr/>
            <p:nvPr/>
          </p:nvSpPr>
          <p:spPr>
            <a:xfrm>
              <a:off x="7899049" y="15901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6" name="วงรี 1015"/>
            <p:cNvSpPr/>
            <p:nvPr/>
          </p:nvSpPr>
          <p:spPr>
            <a:xfrm>
              <a:off x="8202761" y="1590160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9" name="วงรี 1008"/>
            <p:cNvSpPr/>
            <p:nvPr/>
          </p:nvSpPr>
          <p:spPr>
            <a:xfrm>
              <a:off x="7595337" y="183025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0" name="วงรี 1009"/>
            <p:cNvSpPr/>
            <p:nvPr/>
          </p:nvSpPr>
          <p:spPr>
            <a:xfrm>
              <a:off x="8506474" y="183025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1" name="วงรี 1010"/>
            <p:cNvSpPr/>
            <p:nvPr/>
          </p:nvSpPr>
          <p:spPr>
            <a:xfrm>
              <a:off x="7899049" y="183025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12" name="วงรี 1011"/>
            <p:cNvSpPr/>
            <p:nvPr/>
          </p:nvSpPr>
          <p:spPr>
            <a:xfrm>
              <a:off x="8202761" y="183025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5" name="วงรี 1004"/>
            <p:cNvSpPr/>
            <p:nvPr/>
          </p:nvSpPr>
          <p:spPr>
            <a:xfrm>
              <a:off x="7595337" y="20703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6" name="วงรี 1005"/>
            <p:cNvSpPr/>
            <p:nvPr/>
          </p:nvSpPr>
          <p:spPr>
            <a:xfrm>
              <a:off x="8506474" y="20703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7" name="วงรี 1006"/>
            <p:cNvSpPr/>
            <p:nvPr/>
          </p:nvSpPr>
          <p:spPr>
            <a:xfrm>
              <a:off x="7899049" y="20703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8" name="วงรี 1007"/>
            <p:cNvSpPr/>
            <p:nvPr/>
          </p:nvSpPr>
          <p:spPr>
            <a:xfrm>
              <a:off x="8202761" y="20703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1" name="วงรี 1000"/>
            <p:cNvSpPr/>
            <p:nvPr/>
          </p:nvSpPr>
          <p:spPr>
            <a:xfrm>
              <a:off x="7595337" y="23104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2" name="วงรี 1001"/>
            <p:cNvSpPr/>
            <p:nvPr/>
          </p:nvSpPr>
          <p:spPr>
            <a:xfrm>
              <a:off x="8506474" y="23104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3" name="วงรี 1002"/>
            <p:cNvSpPr/>
            <p:nvPr/>
          </p:nvSpPr>
          <p:spPr>
            <a:xfrm>
              <a:off x="7899049" y="23104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4" name="วงรี 1003"/>
            <p:cNvSpPr/>
            <p:nvPr/>
          </p:nvSpPr>
          <p:spPr>
            <a:xfrm>
              <a:off x="8202761" y="2310457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7" name="วงรี 996"/>
            <p:cNvSpPr/>
            <p:nvPr/>
          </p:nvSpPr>
          <p:spPr>
            <a:xfrm>
              <a:off x="7595337" y="255055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8" name="วงรี 997"/>
            <p:cNvSpPr/>
            <p:nvPr/>
          </p:nvSpPr>
          <p:spPr>
            <a:xfrm>
              <a:off x="8506474" y="255055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9" name="วงรี 998"/>
            <p:cNvSpPr/>
            <p:nvPr/>
          </p:nvSpPr>
          <p:spPr>
            <a:xfrm>
              <a:off x="7899049" y="255055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00" name="วงรี 999"/>
            <p:cNvSpPr/>
            <p:nvPr/>
          </p:nvSpPr>
          <p:spPr>
            <a:xfrm>
              <a:off x="8202761" y="255055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3" name="วงรี 992"/>
            <p:cNvSpPr/>
            <p:nvPr/>
          </p:nvSpPr>
          <p:spPr>
            <a:xfrm>
              <a:off x="7595337" y="279065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4" name="วงรี 993"/>
            <p:cNvSpPr/>
            <p:nvPr/>
          </p:nvSpPr>
          <p:spPr>
            <a:xfrm>
              <a:off x="8506474" y="279065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5" name="วงรี 994"/>
            <p:cNvSpPr/>
            <p:nvPr/>
          </p:nvSpPr>
          <p:spPr>
            <a:xfrm>
              <a:off x="7899049" y="279065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6" name="วงรี 995"/>
            <p:cNvSpPr/>
            <p:nvPr/>
          </p:nvSpPr>
          <p:spPr>
            <a:xfrm>
              <a:off x="8202761" y="279065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9" name="วงรี 988"/>
            <p:cNvSpPr/>
            <p:nvPr/>
          </p:nvSpPr>
          <p:spPr>
            <a:xfrm>
              <a:off x="7595337" y="303075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0" name="วงรี 989"/>
            <p:cNvSpPr/>
            <p:nvPr/>
          </p:nvSpPr>
          <p:spPr>
            <a:xfrm>
              <a:off x="8506474" y="303075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1" name="วงรี 990"/>
            <p:cNvSpPr/>
            <p:nvPr/>
          </p:nvSpPr>
          <p:spPr>
            <a:xfrm>
              <a:off x="7899049" y="303075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92" name="วงรี 991"/>
            <p:cNvSpPr/>
            <p:nvPr/>
          </p:nvSpPr>
          <p:spPr>
            <a:xfrm>
              <a:off x="8202761" y="303075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5" name="วงรี 984"/>
            <p:cNvSpPr/>
            <p:nvPr/>
          </p:nvSpPr>
          <p:spPr>
            <a:xfrm>
              <a:off x="7595337" y="327085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6" name="วงรี 985"/>
            <p:cNvSpPr/>
            <p:nvPr/>
          </p:nvSpPr>
          <p:spPr>
            <a:xfrm>
              <a:off x="8506474" y="327085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7" name="วงรี 986"/>
            <p:cNvSpPr/>
            <p:nvPr/>
          </p:nvSpPr>
          <p:spPr>
            <a:xfrm>
              <a:off x="7899049" y="327085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8" name="วงรี 987"/>
            <p:cNvSpPr/>
            <p:nvPr/>
          </p:nvSpPr>
          <p:spPr>
            <a:xfrm>
              <a:off x="8202761" y="327085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1" name="วงรี 1024">
              <a:extLst>
                <a:ext uri="{FF2B5EF4-FFF2-40B4-BE49-F238E27FC236}">
                  <a16:creationId xmlns:a16="http://schemas.microsoft.com/office/drawing/2014/main" id="{310D4798-CF69-6811-0B62-3E174F4A1287}"/>
                </a:ext>
              </a:extLst>
            </p:cNvPr>
            <p:cNvSpPr/>
            <p:nvPr/>
          </p:nvSpPr>
          <p:spPr>
            <a:xfrm>
              <a:off x="8785581" y="1114969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วงรี 1016">
              <a:extLst>
                <a:ext uri="{FF2B5EF4-FFF2-40B4-BE49-F238E27FC236}">
                  <a16:creationId xmlns:a16="http://schemas.microsoft.com/office/drawing/2014/main" id="{6C2DB405-7391-19BF-7E85-76E230240681}"/>
                </a:ext>
              </a:extLst>
            </p:cNvPr>
            <p:cNvSpPr/>
            <p:nvPr/>
          </p:nvSpPr>
          <p:spPr>
            <a:xfrm>
              <a:off x="8785581" y="135506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3" name="วงรี 1012">
              <a:extLst>
                <a:ext uri="{FF2B5EF4-FFF2-40B4-BE49-F238E27FC236}">
                  <a16:creationId xmlns:a16="http://schemas.microsoft.com/office/drawing/2014/main" id="{835BD3FD-3FF2-CD65-B024-B19187F914C5}"/>
                </a:ext>
              </a:extLst>
            </p:cNvPr>
            <p:cNvSpPr/>
            <p:nvPr/>
          </p:nvSpPr>
          <p:spPr>
            <a:xfrm>
              <a:off x="8785581" y="1595168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วงรี 1008">
              <a:extLst>
                <a:ext uri="{FF2B5EF4-FFF2-40B4-BE49-F238E27FC236}">
                  <a16:creationId xmlns:a16="http://schemas.microsoft.com/office/drawing/2014/main" id="{1ACC285D-6B52-B715-DE68-CD7C2279FA05}"/>
                </a:ext>
              </a:extLst>
            </p:cNvPr>
            <p:cNvSpPr/>
            <p:nvPr/>
          </p:nvSpPr>
          <p:spPr>
            <a:xfrm>
              <a:off x="8785581" y="1835266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วงรี 1004">
              <a:extLst>
                <a:ext uri="{FF2B5EF4-FFF2-40B4-BE49-F238E27FC236}">
                  <a16:creationId xmlns:a16="http://schemas.microsoft.com/office/drawing/2014/main" id="{CC037A57-A3C2-ADC7-81EB-5CFA03B4D061}"/>
                </a:ext>
              </a:extLst>
            </p:cNvPr>
            <p:cNvSpPr/>
            <p:nvPr/>
          </p:nvSpPr>
          <p:spPr>
            <a:xfrm>
              <a:off x="8785581" y="207536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6" name="วงรี 1000">
              <a:extLst>
                <a:ext uri="{FF2B5EF4-FFF2-40B4-BE49-F238E27FC236}">
                  <a16:creationId xmlns:a16="http://schemas.microsoft.com/office/drawing/2014/main" id="{2F2A0966-FBA5-9C52-F4C2-3C094798A43A}"/>
                </a:ext>
              </a:extLst>
            </p:cNvPr>
            <p:cNvSpPr/>
            <p:nvPr/>
          </p:nvSpPr>
          <p:spPr>
            <a:xfrm>
              <a:off x="8785581" y="2315465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วงรี 996">
              <a:extLst>
                <a:ext uri="{FF2B5EF4-FFF2-40B4-BE49-F238E27FC236}">
                  <a16:creationId xmlns:a16="http://schemas.microsoft.com/office/drawing/2014/main" id="{8D87C928-2F58-CC9B-69E7-B27A5AF15F44}"/>
                </a:ext>
              </a:extLst>
            </p:cNvPr>
            <p:cNvSpPr/>
            <p:nvPr/>
          </p:nvSpPr>
          <p:spPr>
            <a:xfrm>
              <a:off x="8785581" y="2555564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8" name="วงรี 992">
              <a:extLst>
                <a:ext uri="{FF2B5EF4-FFF2-40B4-BE49-F238E27FC236}">
                  <a16:creationId xmlns:a16="http://schemas.microsoft.com/office/drawing/2014/main" id="{5C3656BD-4DEE-4203-BB04-D7D4DCBAAAF5}"/>
                </a:ext>
              </a:extLst>
            </p:cNvPr>
            <p:cNvSpPr/>
            <p:nvPr/>
          </p:nvSpPr>
          <p:spPr>
            <a:xfrm>
              <a:off x="8785581" y="2795663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9" name="วงรี 988">
              <a:extLst>
                <a:ext uri="{FF2B5EF4-FFF2-40B4-BE49-F238E27FC236}">
                  <a16:creationId xmlns:a16="http://schemas.microsoft.com/office/drawing/2014/main" id="{D0B995B4-5A08-808B-A70A-FC553986F896}"/>
                </a:ext>
              </a:extLst>
            </p:cNvPr>
            <p:cNvSpPr/>
            <p:nvPr/>
          </p:nvSpPr>
          <p:spPr>
            <a:xfrm>
              <a:off x="8785581" y="3035762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0" name="วงรี 984">
              <a:extLst>
                <a:ext uri="{FF2B5EF4-FFF2-40B4-BE49-F238E27FC236}">
                  <a16:creationId xmlns:a16="http://schemas.microsoft.com/office/drawing/2014/main" id="{40B47B9A-832D-1F2B-9E64-CED4567FD279}"/>
                </a:ext>
              </a:extLst>
            </p:cNvPr>
            <p:cNvSpPr/>
            <p:nvPr/>
          </p:nvSpPr>
          <p:spPr>
            <a:xfrm>
              <a:off x="8785581" y="3275861"/>
              <a:ext cx="168776" cy="164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77513608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346</Words>
  <Application>Microsoft Office PowerPoint</Application>
  <PresentationFormat>A4 Paper (210x297 mm)</PresentationFormat>
  <Paragraphs>244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Browallia New</vt:lpstr>
      <vt:lpstr>Calibri</vt:lpstr>
      <vt:lpstr>Calibri Light</vt:lpstr>
      <vt:lpstr>ธีมของ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SSMIS</dc:creator>
  <cp:lastModifiedBy>leearkorn5629@hotmail.com</cp:lastModifiedBy>
  <cp:revision>25</cp:revision>
  <cp:lastPrinted>2024-01-10T09:29:18Z</cp:lastPrinted>
  <dcterms:created xsi:type="dcterms:W3CDTF">2022-12-23T04:45:12Z</dcterms:created>
  <dcterms:modified xsi:type="dcterms:W3CDTF">2024-05-24T12:46:18Z</dcterms:modified>
</cp:coreProperties>
</file>