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4" r:id="rId2"/>
    <p:sldId id="265" r:id="rId3"/>
  </p:sldIdLst>
  <p:sldSz cx="6858000" cy="9906000" type="A4"/>
  <p:notesSz cx="6869113" cy="100028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D160D5-E4A7-47D9-A59C-F42A6CFC4E9F}" v="2" dt="2024-05-23T15:25:39.4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 showGuides="1">
      <p:cViewPr>
        <p:scale>
          <a:sx n="52" d="100"/>
          <a:sy n="52" d="100"/>
        </p:scale>
        <p:origin x="2056" y="4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earkorn5629@hotmail.com" userId="508f3903649130c0" providerId="LiveId" clId="{07D160D5-E4A7-47D9-A59C-F42A6CFC4E9F}"/>
    <pc:docChg chg="undo custSel modSld">
      <pc:chgData name="leearkorn5629@hotmail.com" userId="508f3903649130c0" providerId="LiveId" clId="{07D160D5-E4A7-47D9-A59C-F42A6CFC4E9F}" dt="2024-05-23T15:25:38.811" v="2" actId="1076"/>
      <pc:docMkLst>
        <pc:docMk/>
      </pc:docMkLst>
      <pc:sldChg chg="addSp modSp mod">
        <pc:chgData name="leearkorn5629@hotmail.com" userId="508f3903649130c0" providerId="LiveId" clId="{07D160D5-E4A7-47D9-A59C-F42A6CFC4E9F}" dt="2024-05-23T15:25:38.811" v="2" actId="1076"/>
        <pc:sldMkLst>
          <pc:docMk/>
          <pc:sldMk cId="1014762802" sldId="264"/>
        </pc:sldMkLst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16" creationId="{81A5105D-7F57-586B-F1A0-2B2428D636E9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17" creationId="{982CBC6C-A2C5-4549-42DD-DFB0A2E55506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18" creationId="{6527DFED-05E6-A8A4-6711-31F91B1F342B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19" creationId="{52383EC3-26F9-C53F-3CC6-B36F164B745A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20" creationId="{3C3433FB-7D7E-5DF8-F715-2E945C556BAB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21" creationId="{A1E12538-9CB8-A5E1-5199-038F455D5124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22" creationId="{64B46AAD-81FB-9203-61DC-EF2A924930ED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23" creationId="{4AB9FC6C-4140-EA56-206E-DE4DE5EDB1EE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24" creationId="{FB0D7146-B801-79C4-A452-3B65163C493E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25" creationId="{A752466F-14BC-10C4-6C4C-C0E24C359A06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26" creationId="{25B1708C-7890-87F3-6346-C4E14B94FB6F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27" creationId="{7383E628-2575-45BA-DEB5-3F8CB39A4D59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28" creationId="{99D4ABAD-300A-D8F5-DE34-BE5A510C66FE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29" creationId="{D651ADC9-0DE3-9FF8-23AA-DBD2213BC642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30" creationId="{A97BAC0E-5E28-CC1F-6A61-D52FED8B2D3F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31" creationId="{7E0F3EC3-351F-5C82-468C-DB3295F2A0D8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32" creationId="{3A20A7DB-51A9-BA1E-2789-9C8FBF74C0EE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33" creationId="{71D1AAD7-1A6A-C330-1DFE-122B24203D69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34" creationId="{50A11B84-7C33-0783-21E2-00E3F7E265E7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35" creationId="{484D95F3-7033-8D53-7D60-451CC8F35A5F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36" creationId="{F66F52B1-7FD7-D625-6FCD-807428123F68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37" creationId="{489252E3-776D-B66A-0FA0-86B99F410A94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38" creationId="{92111C87-88B2-69FD-7DAB-DDBE925A4FA6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39" creationId="{C7C1928C-3FEE-A9C2-B538-C140E41BF09A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40" creationId="{DF136C90-CECC-0EA0-6144-CC735338B08F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41" creationId="{76D12AB2-667F-195F-4F2D-64D0FC6F6B5F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42" creationId="{BDDC1EEC-5D07-CD8F-A812-244850E654EC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43" creationId="{167E6F29-F16B-554D-4D12-47598A297959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44" creationId="{FE8B8FF0-BC84-EF6B-4DED-C0D05D5ED47E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45" creationId="{B60B0E67-6829-640F-1766-645F7230E454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46" creationId="{7FA3EF7E-D163-B8EF-1843-EBEF88AB568A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47" creationId="{B7883B13-4453-B853-31BA-73B255A332AF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48" creationId="{0977F452-D2A3-F64C-1F3F-F88CCC454139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49" creationId="{9C21ECA4-58DA-DDA5-4777-3F6EF45DB2EC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50" creationId="{731F7982-97F1-D7A6-9AF2-F362E4584282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51" creationId="{9CECA59A-2207-E343-B507-E0AB66E27273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52" creationId="{6EFE1053-F311-8861-2BEF-B1F48EA95982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53" creationId="{99890756-7DFA-64E9-8450-7C3E58954373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54" creationId="{E8E5085F-AF66-FFD4-AA52-4506BD551758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55" creationId="{C71DE5CB-19E1-70B2-CD8F-6F77A07E30FE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56" creationId="{5C11F846-B311-6EDD-776B-89AC4F9AF774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57" creationId="{F7F1A00C-FA07-4E6C-2B24-93DB5565F72B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58" creationId="{55C9A8CD-4F9D-65F5-47FE-00945E8A5AAD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59" creationId="{D6BE6C91-EC78-AF14-C2A0-C73D0969C80C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60" creationId="{3F2F8B37-1E62-777E-0911-F6131A7242D0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61" creationId="{3D196995-342C-8EA9-4922-2A6B2B4E9906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62" creationId="{0FFF9D06-6CEC-4CD9-D3CE-39B73D89D82E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63" creationId="{39480A15-61D4-EBC7-8A0E-C9D3D1724307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256" creationId="{A439155B-CA58-D134-3EBA-4EF9B27CECC3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257" creationId="{A6A56E16-3906-A9DC-98F6-F779CA1E5E7C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258" creationId="{CFEB7289-7ED9-EB3E-3A0C-BAA40FDCA95F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259" creationId="{10658E66-A805-BB4C-4EDF-1BED7823BE2A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260" creationId="{B8A1EDB0-5924-92C5-5E84-2BE19AA8EA3B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261" creationId="{F5D92317-EDB1-F8CB-8C27-279E2BA011C8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263" creationId="{18B70C34-BA94-91A9-7307-82B1F0C89E37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264" creationId="{E5DCD375-A1C9-5A63-4166-61082FDB6145}"/>
          </ac:spMkLst>
        </pc:spChg>
        <pc:spChg chg="add mod">
          <ac:chgData name="leearkorn5629@hotmail.com" userId="508f3903649130c0" providerId="LiveId" clId="{07D160D5-E4A7-47D9-A59C-F42A6CFC4E9F}" dt="2024-05-23T15:25:38.811" v="2" actId="1076"/>
          <ac:spMkLst>
            <pc:docMk/>
            <pc:sldMk cId="1014762802" sldId="264"/>
            <ac:spMk id="265" creationId="{589D0DBB-75F5-B0A1-6F99-B435B44D1AB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0963" y="0"/>
            <a:ext cx="297656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938456-3E81-4BC7-9DB2-E6E55A67AADA}" type="datetimeFigureOut">
              <a:rPr lang="en-US" smtClean="0"/>
              <a:t>5/24/2024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66950" y="1250950"/>
            <a:ext cx="233521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813300"/>
            <a:ext cx="5494337" cy="39385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1188"/>
            <a:ext cx="297656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0963" y="9501188"/>
            <a:ext cx="297656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551CD-5B51-44BC-8698-21479185C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1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2154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968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210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4672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026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28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2379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1233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2089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04187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7616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BCD18-981C-4D63-B327-D3D57749AA1E}" type="datetimeFigureOut">
              <a:rPr lang="th-TH" smtClean="0"/>
              <a:t>24/05/67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EBA5B-44FB-4B8B-BD8B-ED3202F64EB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172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91771" y="62562"/>
            <a:ext cx="6704444" cy="977510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927" name="สี่เหลี่ยมผืนผ้า 926"/>
          <p:cNvSpPr/>
          <p:nvPr/>
        </p:nvSpPr>
        <p:spPr>
          <a:xfrm>
            <a:off x="5042205" y="867247"/>
            <a:ext cx="1617881" cy="259557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13" name="Group 12"/>
          <p:cNvGrpSpPr/>
          <p:nvPr/>
        </p:nvGrpSpPr>
        <p:grpSpPr>
          <a:xfrm>
            <a:off x="344363" y="3767745"/>
            <a:ext cx="1420963" cy="5333032"/>
            <a:chOff x="583926" y="4161697"/>
            <a:chExt cx="1420963" cy="5333032"/>
          </a:xfrm>
        </p:grpSpPr>
        <p:sp>
          <p:nvSpPr>
            <p:cNvPr id="5" name="สี่เหลี่ยมผืนผ้า 4"/>
            <p:cNvSpPr/>
            <p:nvPr/>
          </p:nvSpPr>
          <p:spPr>
            <a:xfrm>
              <a:off x="583926" y="4161697"/>
              <a:ext cx="1420963" cy="53330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262" name="กลุ่ม 261"/>
            <p:cNvGrpSpPr/>
            <p:nvPr/>
          </p:nvGrpSpPr>
          <p:grpSpPr>
            <a:xfrm>
              <a:off x="779516" y="4257681"/>
              <a:ext cx="1049446" cy="5040856"/>
              <a:chOff x="2342858" y="4029479"/>
              <a:chExt cx="1127499" cy="5065653"/>
            </a:xfrm>
            <a:solidFill>
              <a:schemeClr val="bg1"/>
            </a:solidFill>
          </p:grpSpPr>
          <p:grpSp>
            <p:nvGrpSpPr>
              <p:cNvPr id="266" name="กลุ่ม 265"/>
              <p:cNvGrpSpPr/>
              <p:nvPr/>
            </p:nvGrpSpPr>
            <p:grpSpPr>
              <a:xfrm>
                <a:off x="2342858" y="402947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611" name="วงรี 61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2" name="วงรี 61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3" name="วงรี 61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4" name="วงรี 61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99" name="กลุ่ม 298"/>
              <p:cNvGrpSpPr/>
              <p:nvPr/>
            </p:nvGrpSpPr>
            <p:grpSpPr>
              <a:xfrm>
                <a:off x="2342858" y="891891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603" name="วงรี 60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04" name="วงรี 60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05" name="วงรี 60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0" name="วงรี 60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0" name="กลุ่ม 299"/>
              <p:cNvGrpSpPr/>
              <p:nvPr/>
            </p:nvGrpSpPr>
            <p:grpSpPr>
              <a:xfrm>
                <a:off x="2342858" y="428681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63" name="วงรี 56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4" name="วงรี 56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5" name="วงรี 56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02" name="วงรี 60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1" name="กลุ่ม 300"/>
              <p:cNvGrpSpPr/>
              <p:nvPr/>
            </p:nvGrpSpPr>
            <p:grpSpPr>
              <a:xfrm>
                <a:off x="2342858" y="454415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59" name="วงรี 55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0" name="วงรี 55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1" name="วงรี 56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2" name="วงรี 56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2" name="กลุ่ม 301"/>
              <p:cNvGrpSpPr/>
              <p:nvPr/>
            </p:nvGrpSpPr>
            <p:grpSpPr>
              <a:xfrm>
                <a:off x="2342858" y="480149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55" name="วงรี 55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6" name="วงรี 55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7" name="วงรี 55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8" name="วงรี 55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3" name="กลุ่ม 302"/>
              <p:cNvGrpSpPr/>
              <p:nvPr/>
            </p:nvGrpSpPr>
            <p:grpSpPr>
              <a:xfrm>
                <a:off x="2342858" y="505883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51" name="วงรี 55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2" name="วงรี 55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3" name="วงรี 55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4" name="วงรี 55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4" name="กลุ่ม 303"/>
              <p:cNvGrpSpPr/>
              <p:nvPr/>
            </p:nvGrpSpPr>
            <p:grpSpPr>
              <a:xfrm>
                <a:off x="2342858" y="531617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47" name="วงรี 54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8" name="วงรี 54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9" name="วงรี 54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0" name="วงรี 54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5" name="กลุ่ม 304"/>
              <p:cNvGrpSpPr/>
              <p:nvPr/>
            </p:nvGrpSpPr>
            <p:grpSpPr>
              <a:xfrm>
                <a:off x="2342858" y="557351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43" name="วงรี 54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4" name="วงรี 54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5" name="วงรี 54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6" name="วงรี 54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6" name="กลุ่ม 305"/>
              <p:cNvGrpSpPr/>
              <p:nvPr/>
            </p:nvGrpSpPr>
            <p:grpSpPr>
              <a:xfrm>
                <a:off x="2342858" y="583085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39" name="วงรี 53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0" name="วงรี 53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1" name="วงรี 54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2" name="วงรี 54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7" name="กลุ่ม 306"/>
              <p:cNvGrpSpPr/>
              <p:nvPr/>
            </p:nvGrpSpPr>
            <p:grpSpPr>
              <a:xfrm>
                <a:off x="2342858" y="608819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35" name="วงรี 53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6" name="วงรี 53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7" name="วงรี 53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8" name="วงรี 53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8" name="กลุ่ม 307"/>
              <p:cNvGrpSpPr/>
              <p:nvPr/>
            </p:nvGrpSpPr>
            <p:grpSpPr>
              <a:xfrm>
                <a:off x="2342858" y="6345530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31" name="วงรี 53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2" name="วงรี 53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3" name="วงรี 53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4" name="วงรี 53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9" name="กลุ่ม 308"/>
              <p:cNvGrpSpPr/>
              <p:nvPr/>
            </p:nvGrpSpPr>
            <p:grpSpPr>
              <a:xfrm>
                <a:off x="2342858" y="660286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27" name="วงรี 52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8" name="วงรี 52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9" name="วงรี 52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0" name="วงรี 52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0" name="กลุ่ม 309"/>
              <p:cNvGrpSpPr/>
              <p:nvPr/>
            </p:nvGrpSpPr>
            <p:grpSpPr>
              <a:xfrm>
                <a:off x="2342858" y="686020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23" name="วงรี 52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4" name="วงรี 52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5" name="วงรี 52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6" name="วงรี 52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1" name="กลุ่ม 310"/>
              <p:cNvGrpSpPr/>
              <p:nvPr/>
            </p:nvGrpSpPr>
            <p:grpSpPr>
              <a:xfrm>
                <a:off x="2342858" y="711754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09" name="วงรี 5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11" name="วงรี 51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1" name="วงรี 52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2" name="วงรี 52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2" name="กลุ่ม 311"/>
              <p:cNvGrpSpPr/>
              <p:nvPr/>
            </p:nvGrpSpPr>
            <p:grpSpPr>
              <a:xfrm>
                <a:off x="2342858" y="737488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38" name="วงรี 33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9" name="วงรี 33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40" name="วงรี 33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07" name="วงรี 50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3" name="กลุ่ม 312"/>
              <p:cNvGrpSpPr/>
              <p:nvPr/>
            </p:nvGrpSpPr>
            <p:grpSpPr>
              <a:xfrm>
                <a:off x="2342858" y="763222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34" name="วงรี 333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5" name="วงรี 334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6" name="วงรี 335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7" name="วงรี 33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4" name="กลุ่ม 313"/>
              <p:cNvGrpSpPr/>
              <p:nvPr/>
            </p:nvGrpSpPr>
            <p:grpSpPr>
              <a:xfrm>
                <a:off x="2342858" y="788956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30" name="วงรี 329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1" name="วงรี 33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2" name="วงรี 331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3" name="วงรี 332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5" name="กลุ่ม 314"/>
              <p:cNvGrpSpPr/>
              <p:nvPr/>
            </p:nvGrpSpPr>
            <p:grpSpPr>
              <a:xfrm>
                <a:off x="2342858" y="814690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26" name="วงรี 325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7" name="วงรี 326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8" name="วงรี 327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9" name="วงรี 328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6" name="กลุ่ม 315"/>
              <p:cNvGrpSpPr/>
              <p:nvPr/>
            </p:nvGrpSpPr>
            <p:grpSpPr>
              <a:xfrm>
                <a:off x="2342858" y="840424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22" name="วงรี 321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3" name="วงรี 322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4" name="วงรี 323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5" name="วงรี 324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7" name="กลุ่ม 316"/>
              <p:cNvGrpSpPr/>
              <p:nvPr/>
            </p:nvGrpSpPr>
            <p:grpSpPr>
              <a:xfrm>
                <a:off x="2342858" y="866158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18" name="วงรี 31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19" name="วงรี 31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0" name="วงรี 31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1" name="วงรี 320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11" name="กลุ่ม 10">
            <a:extLst>
              <a:ext uri="{FF2B5EF4-FFF2-40B4-BE49-F238E27FC236}">
                <a16:creationId xmlns:a16="http://schemas.microsoft.com/office/drawing/2014/main" id="{F684B8E4-5A01-49B2-A2F7-5B7B2D08E323}"/>
              </a:ext>
            </a:extLst>
          </p:cNvPr>
          <p:cNvGrpSpPr/>
          <p:nvPr/>
        </p:nvGrpSpPr>
        <p:grpSpPr>
          <a:xfrm>
            <a:off x="420522" y="3110073"/>
            <a:ext cx="1221550" cy="672926"/>
            <a:chOff x="742782" y="1322121"/>
            <a:chExt cx="1373990" cy="664838"/>
          </a:xfrm>
        </p:grpSpPr>
        <p:grpSp>
          <p:nvGrpSpPr>
            <p:cNvPr id="3" name="กลุ่ม 2">
              <a:extLst>
                <a:ext uri="{FF2B5EF4-FFF2-40B4-BE49-F238E27FC236}">
                  <a16:creationId xmlns:a16="http://schemas.microsoft.com/office/drawing/2014/main" id="{C04A9503-0A94-44AC-BAB8-227068EB0650}"/>
                </a:ext>
              </a:extLst>
            </p:cNvPr>
            <p:cNvGrpSpPr/>
            <p:nvPr/>
          </p:nvGrpSpPr>
          <p:grpSpPr>
            <a:xfrm>
              <a:off x="742782" y="1525294"/>
              <a:ext cx="1373990" cy="461665"/>
              <a:chOff x="742782" y="1540534"/>
              <a:chExt cx="1373990" cy="461665"/>
            </a:xfrm>
          </p:grpSpPr>
          <p:sp>
            <p:nvSpPr>
              <p:cNvPr id="352" name="กล่องข้อความ 351">
                <a:extLst>
                  <a:ext uri="{FF2B5EF4-FFF2-40B4-BE49-F238E27FC236}">
                    <a16:creationId xmlns:a16="http://schemas.microsoft.com/office/drawing/2014/main" id="{D77FB596-641E-4CDC-9CD9-AE39C9D60CCD}"/>
                  </a:ext>
                </a:extLst>
              </p:cNvPr>
              <p:cNvSpPr txBox="1"/>
              <p:nvPr/>
            </p:nvSpPr>
            <p:spPr>
              <a:xfrm>
                <a:off x="742782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ก</a:t>
                </a:r>
              </a:p>
            </p:txBody>
          </p:sp>
          <p:sp>
            <p:nvSpPr>
              <p:cNvPr id="353" name="กล่องข้อความ 352">
                <a:extLst>
                  <a:ext uri="{FF2B5EF4-FFF2-40B4-BE49-F238E27FC236}">
                    <a16:creationId xmlns:a16="http://schemas.microsoft.com/office/drawing/2014/main" id="{4CA65716-0907-4ED2-B4E1-D99A85BD3355}"/>
                  </a:ext>
                </a:extLst>
              </p:cNvPr>
              <p:cNvSpPr txBox="1"/>
              <p:nvPr/>
            </p:nvSpPr>
            <p:spPr>
              <a:xfrm>
                <a:off x="1098745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ข</a:t>
                </a:r>
              </a:p>
            </p:txBody>
          </p:sp>
          <p:sp>
            <p:nvSpPr>
              <p:cNvPr id="354" name="กล่องข้อความ 353">
                <a:extLst>
                  <a:ext uri="{FF2B5EF4-FFF2-40B4-BE49-F238E27FC236}">
                    <a16:creationId xmlns:a16="http://schemas.microsoft.com/office/drawing/2014/main" id="{0B3E47E2-BF34-490C-B608-6D2FED098CA7}"/>
                  </a:ext>
                </a:extLst>
              </p:cNvPr>
              <p:cNvSpPr txBox="1"/>
              <p:nvPr/>
            </p:nvSpPr>
            <p:spPr>
              <a:xfrm>
                <a:off x="1463378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ค</a:t>
                </a:r>
              </a:p>
            </p:txBody>
          </p:sp>
          <p:sp>
            <p:nvSpPr>
              <p:cNvPr id="355" name="กล่องข้อความ 354">
                <a:extLst>
                  <a:ext uri="{FF2B5EF4-FFF2-40B4-BE49-F238E27FC236}">
                    <a16:creationId xmlns:a16="http://schemas.microsoft.com/office/drawing/2014/main" id="{90980AB9-557C-430E-8D09-DBA9A71D7966}"/>
                  </a:ext>
                </a:extLst>
              </p:cNvPr>
              <p:cNvSpPr txBox="1"/>
              <p:nvPr/>
            </p:nvSpPr>
            <p:spPr>
              <a:xfrm>
                <a:off x="1820337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ง</a:t>
                </a:r>
              </a:p>
            </p:txBody>
          </p:sp>
        </p:grpSp>
        <p:grpSp>
          <p:nvGrpSpPr>
            <p:cNvPr id="356" name="กลุ่ม 355">
              <a:extLst>
                <a:ext uri="{FF2B5EF4-FFF2-40B4-BE49-F238E27FC236}">
                  <a16:creationId xmlns:a16="http://schemas.microsoft.com/office/drawing/2014/main" id="{68A8040D-64B0-4B5C-9490-E942B6DF6387}"/>
                </a:ext>
              </a:extLst>
            </p:cNvPr>
            <p:cNvGrpSpPr/>
            <p:nvPr/>
          </p:nvGrpSpPr>
          <p:grpSpPr>
            <a:xfrm>
              <a:off x="742782" y="1322121"/>
              <a:ext cx="1373990" cy="461665"/>
              <a:chOff x="742782" y="1936774"/>
              <a:chExt cx="1373990" cy="461665"/>
            </a:xfrm>
          </p:grpSpPr>
          <p:sp>
            <p:nvSpPr>
              <p:cNvPr id="357" name="กล่องข้อความ 356">
                <a:extLst>
                  <a:ext uri="{FF2B5EF4-FFF2-40B4-BE49-F238E27FC236}">
                    <a16:creationId xmlns:a16="http://schemas.microsoft.com/office/drawing/2014/main" id="{95873E72-768A-47EE-A0E9-359E1F1F5972}"/>
                  </a:ext>
                </a:extLst>
              </p:cNvPr>
              <p:cNvSpPr txBox="1"/>
              <p:nvPr/>
            </p:nvSpPr>
            <p:spPr>
              <a:xfrm>
                <a:off x="742782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A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58" name="กล่องข้อความ 357">
                <a:extLst>
                  <a:ext uri="{FF2B5EF4-FFF2-40B4-BE49-F238E27FC236}">
                    <a16:creationId xmlns:a16="http://schemas.microsoft.com/office/drawing/2014/main" id="{6661D2B0-BBE7-4636-93B7-BB39964B0467}"/>
                  </a:ext>
                </a:extLst>
              </p:cNvPr>
              <p:cNvSpPr txBox="1"/>
              <p:nvPr/>
            </p:nvSpPr>
            <p:spPr>
              <a:xfrm>
                <a:off x="1098745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B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59" name="กล่องข้อความ 358">
                <a:extLst>
                  <a:ext uri="{FF2B5EF4-FFF2-40B4-BE49-F238E27FC236}">
                    <a16:creationId xmlns:a16="http://schemas.microsoft.com/office/drawing/2014/main" id="{A6595147-FA22-4B07-8CF8-93DCB0B4CDA6}"/>
                  </a:ext>
                </a:extLst>
              </p:cNvPr>
              <p:cNvSpPr txBox="1"/>
              <p:nvPr/>
            </p:nvSpPr>
            <p:spPr>
              <a:xfrm>
                <a:off x="1463378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C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60" name="กล่องข้อความ 359">
                <a:extLst>
                  <a:ext uri="{FF2B5EF4-FFF2-40B4-BE49-F238E27FC236}">
                    <a16:creationId xmlns:a16="http://schemas.microsoft.com/office/drawing/2014/main" id="{66BA76C6-AE71-40FF-BB3D-0FA4D807C34B}"/>
                  </a:ext>
                </a:extLst>
              </p:cNvPr>
              <p:cNvSpPr txBox="1"/>
              <p:nvPr/>
            </p:nvSpPr>
            <p:spPr>
              <a:xfrm>
                <a:off x="1820337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D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sp>
        <p:nvSpPr>
          <p:cNvPr id="377" name="กล่องข้อความ 376">
            <a:extLst>
              <a:ext uri="{FF2B5EF4-FFF2-40B4-BE49-F238E27FC236}">
                <a16:creationId xmlns:a16="http://schemas.microsoft.com/office/drawing/2014/main" id="{29EA27C1-D6F3-41D7-9294-7D488D22C2D6}"/>
              </a:ext>
            </a:extLst>
          </p:cNvPr>
          <p:cNvSpPr txBox="1"/>
          <p:nvPr/>
        </p:nvSpPr>
        <p:spPr>
          <a:xfrm>
            <a:off x="1642072" y="172128"/>
            <a:ext cx="2672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กระดาษคำตอบ</a:t>
            </a:r>
          </a:p>
        </p:txBody>
      </p:sp>
      <p:sp>
        <p:nvSpPr>
          <p:cNvPr id="378" name="กล่องข้อความ 377">
            <a:extLst>
              <a:ext uri="{FF2B5EF4-FFF2-40B4-BE49-F238E27FC236}">
                <a16:creationId xmlns:a16="http://schemas.microsoft.com/office/drawing/2014/main" id="{0E8CE7E9-F83F-459C-9D05-27709A82B28B}"/>
              </a:ext>
            </a:extLst>
          </p:cNvPr>
          <p:cNvSpPr txBox="1"/>
          <p:nvPr/>
        </p:nvSpPr>
        <p:spPr>
          <a:xfrm>
            <a:off x="153556" y="824941"/>
            <a:ext cx="4910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โรงเรียน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…………………………………….….……......</a:t>
            </a:r>
            <a:endParaRPr lang="th-TH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82" name="สี่เหลี่ยมผืนผ้า 381">
            <a:extLst>
              <a:ext uri="{FF2B5EF4-FFF2-40B4-BE49-F238E27FC236}">
                <a16:creationId xmlns:a16="http://schemas.microsoft.com/office/drawing/2014/main" id="{6E94BAE4-7F23-4788-A14D-7DBFF9DEAF86}"/>
              </a:ext>
            </a:extLst>
          </p:cNvPr>
          <p:cNvSpPr/>
          <p:nvPr/>
        </p:nvSpPr>
        <p:spPr>
          <a:xfrm>
            <a:off x="6362750" y="418721"/>
            <a:ext cx="27315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5" name="กล่องข้อความ 384">
            <a:extLst>
              <a:ext uri="{FF2B5EF4-FFF2-40B4-BE49-F238E27FC236}">
                <a16:creationId xmlns:a16="http://schemas.microsoft.com/office/drawing/2014/main" id="{047BE142-F4C4-41D8-A4FC-CBB99764AE20}"/>
              </a:ext>
            </a:extLst>
          </p:cNvPr>
          <p:cNvSpPr txBox="1"/>
          <p:nvPr/>
        </p:nvSpPr>
        <p:spPr>
          <a:xfrm>
            <a:off x="5237953" y="117763"/>
            <a:ext cx="1252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รหัสนักเรียน</a:t>
            </a:r>
          </a:p>
        </p:txBody>
      </p:sp>
      <p:grpSp>
        <p:nvGrpSpPr>
          <p:cNvPr id="862" name="Group 861"/>
          <p:cNvGrpSpPr/>
          <p:nvPr/>
        </p:nvGrpSpPr>
        <p:grpSpPr>
          <a:xfrm>
            <a:off x="1992778" y="3767745"/>
            <a:ext cx="1420963" cy="5333032"/>
            <a:chOff x="583926" y="4161697"/>
            <a:chExt cx="1420963" cy="5333032"/>
          </a:xfrm>
        </p:grpSpPr>
        <p:sp>
          <p:nvSpPr>
            <p:cNvPr id="863" name="สี่เหลี่ยมผืนผ้า 4"/>
            <p:cNvSpPr/>
            <p:nvPr/>
          </p:nvSpPr>
          <p:spPr>
            <a:xfrm>
              <a:off x="583926" y="4161697"/>
              <a:ext cx="1420963" cy="53330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864" name="กลุ่ม 261"/>
            <p:cNvGrpSpPr/>
            <p:nvPr/>
          </p:nvGrpSpPr>
          <p:grpSpPr>
            <a:xfrm>
              <a:off x="779516" y="4257681"/>
              <a:ext cx="1049446" cy="5040856"/>
              <a:chOff x="2342858" y="4029479"/>
              <a:chExt cx="1127499" cy="5065653"/>
            </a:xfrm>
            <a:solidFill>
              <a:schemeClr val="bg1"/>
            </a:solidFill>
          </p:grpSpPr>
          <p:grpSp>
            <p:nvGrpSpPr>
              <p:cNvPr id="865" name="กลุ่ม 265"/>
              <p:cNvGrpSpPr/>
              <p:nvPr/>
            </p:nvGrpSpPr>
            <p:grpSpPr>
              <a:xfrm>
                <a:off x="2342858" y="402947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72" name="วงรี 61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3" name="วงรี 61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4" name="วงรี 61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5" name="วงรี 61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66" name="กลุ่ม 298"/>
              <p:cNvGrpSpPr/>
              <p:nvPr/>
            </p:nvGrpSpPr>
            <p:grpSpPr>
              <a:xfrm>
                <a:off x="2342858" y="891891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68" name="วงรี 60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9" name="วงรี 60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0" name="วงรี 60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1" name="วงรี 60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67" name="กลุ่ม 299"/>
              <p:cNvGrpSpPr/>
              <p:nvPr/>
            </p:nvGrpSpPr>
            <p:grpSpPr>
              <a:xfrm>
                <a:off x="2342858" y="428681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64" name="วงรี 56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5" name="วงรี 56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6" name="วงรี 56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7" name="วงรี 60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68" name="กลุ่ม 300"/>
              <p:cNvGrpSpPr/>
              <p:nvPr/>
            </p:nvGrpSpPr>
            <p:grpSpPr>
              <a:xfrm>
                <a:off x="2342858" y="454415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60" name="วงรี 55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1" name="วงรี 55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2" name="วงรี 56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3" name="วงรี 56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69" name="กลุ่ม 301"/>
              <p:cNvGrpSpPr/>
              <p:nvPr/>
            </p:nvGrpSpPr>
            <p:grpSpPr>
              <a:xfrm>
                <a:off x="2342858" y="480149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56" name="วงรี 55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7" name="วงรี 55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8" name="วงรี 55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9" name="วงรี 55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0" name="กลุ่ม 302"/>
              <p:cNvGrpSpPr/>
              <p:nvPr/>
            </p:nvGrpSpPr>
            <p:grpSpPr>
              <a:xfrm>
                <a:off x="2342858" y="505883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52" name="วงรี 55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3" name="วงรี 55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4" name="วงรี 55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5" name="วงรี 55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1" name="กลุ่ม 303"/>
              <p:cNvGrpSpPr/>
              <p:nvPr/>
            </p:nvGrpSpPr>
            <p:grpSpPr>
              <a:xfrm>
                <a:off x="2342858" y="531617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48" name="วงรี 54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9" name="วงรี 54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0" name="วงรี 54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1" name="วงรี 54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2" name="กลุ่ม 304"/>
              <p:cNvGrpSpPr/>
              <p:nvPr/>
            </p:nvGrpSpPr>
            <p:grpSpPr>
              <a:xfrm>
                <a:off x="2342858" y="557351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44" name="วงรี 54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5" name="วงรี 54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6" name="วงรี 54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7" name="วงรี 54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3" name="กลุ่ม 305"/>
              <p:cNvGrpSpPr/>
              <p:nvPr/>
            </p:nvGrpSpPr>
            <p:grpSpPr>
              <a:xfrm>
                <a:off x="2342858" y="583085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40" name="วงรี 53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1" name="วงรี 53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2" name="วงรี 54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3" name="วงรี 54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4" name="กลุ่ม 306"/>
              <p:cNvGrpSpPr/>
              <p:nvPr/>
            </p:nvGrpSpPr>
            <p:grpSpPr>
              <a:xfrm>
                <a:off x="2342858" y="608819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25" name="วงรี 53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6" name="วงรี 53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8" name="วงรี 53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30" name="วงรี 53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5" name="กลุ่ม 307"/>
              <p:cNvGrpSpPr/>
              <p:nvPr/>
            </p:nvGrpSpPr>
            <p:grpSpPr>
              <a:xfrm>
                <a:off x="2342858" y="6345530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21" name="วงรี 53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2" name="วงรี 53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3" name="วงรี 53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4" name="วงรี 53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6" name="กลุ่ม 308"/>
              <p:cNvGrpSpPr/>
              <p:nvPr/>
            </p:nvGrpSpPr>
            <p:grpSpPr>
              <a:xfrm>
                <a:off x="2342858" y="660286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17" name="วงรี 52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8" name="วงรี 52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9" name="วงรี 52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0" name="วงรี 52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7" name="กลุ่ม 309"/>
              <p:cNvGrpSpPr/>
              <p:nvPr/>
            </p:nvGrpSpPr>
            <p:grpSpPr>
              <a:xfrm>
                <a:off x="2342858" y="686020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13" name="วงรี 52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4" name="วงรี 52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5" name="วงรี 52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6" name="วงรี 52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8" name="กลุ่ม 310"/>
              <p:cNvGrpSpPr/>
              <p:nvPr/>
            </p:nvGrpSpPr>
            <p:grpSpPr>
              <a:xfrm>
                <a:off x="2342858" y="711754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09" name="วงรี 5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0" name="วงรี 51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1" name="วงรี 52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2" name="วงรี 52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9" name="กลุ่ม 311"/>
              <p:cNvGrpSpPr/>
              <p:nvPr/>
            </p:nvGrpSpPr>
            <p:grpSpPr>
              <a:xfrm>
                <a:off x="2342858" y="737488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05" name="วงรี 33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6" name="วงรี 33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7" name="วงรี 33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8" name="วงรี 50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80" name="กลุ่ม 312"/>
              <p:cNvGrpSpPr/>
              <p:nvPr/>
            </p:nvGrpSpPr>
            <p:grpSpPr>
              <a:xfrm>
                <a:off x="2342858" y="763222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01" name="วงรี 333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2" name="วงรี 334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3" name="วงรี 335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4" name="วงรี 33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81" name="กลุ่ม 313"/>
              <p:cNvGrpSpPr/>
              <p:nvPr/>
            </p:nvGrpSpPr>
            <p:grpSpPr>
              <a:xfrm>
                <a:off x="2342858" y="788956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97" name="วงรี 329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8" name="วงรี 33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9" name="วงรี 331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0" name="วงรี 332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82" name="กลุ่ม 314"/>
              <p:cNvGrpSpPr/>
              <p:nvPr/>
            </p:nvGrpSpPr>
            <p:grpSpPr>
              <a:xfrm>
                <a:off x="2342858" y="814690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93" name="วงรี 325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4" name="วงรี 326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5" name="วงรี 327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6" name="วงรี 328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83" name="กลุ่ม 315"/>
              <p:cNvGrpSpPr/>
              <p:nvPr/>
            </p:nvGrpSpPr>
            <p:grpSpPr>
              <a:xfrm>
                <a:off x="2342858" y="840424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89" name="วงรี 321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0" name="วงรี 322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1" name="วงรี 323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2" name="วงรี 324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84" name="กลุ่ม 316"/>
              <p:cNvGrpSpPr/>
              <p:nvPr/>
            </p:nvGrpSpPr>
            <p:grpSpPr>
              <a:xfrm>
                <a:off x="2342858" y="866158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85" name="วงรี 31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86" name="วงรี 31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87" name="วงรี 31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88" name="วงรี 320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976" name="Group 975"/>
          <p:cNvGrpSpPr/>
          <p:nvPr/>
        </p:nvGrpSpPr>
        <p:grpSpPr>
          <a:xfrm>
            <a:off x="3631549" y="3770926"/>
            <a:ext cx="1420963" cy="5333032"/>
            <a:chOff x="583926" y="4161697"/>
            <a:chExt cx="1420963" cy="5333032"/>
          </a:xfrm>
        </p:grpSpPr>
        <p:sp>
          <p:nvSpPr>
            <p:cNvPr id="977" name="สี่เหลี่ยมผืนผ้า 4"/>
            <p:cNvSpPr/>
            <p:nvPr/>
          </p:nvSpPr>
          <p:spPr>
            <a:xfrm>
              <a:off x="583926" y="4161697"/>
              <a:ext cx="1420963" cy="53330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978" name="กลุ่ม 261"/>
            <p:cNvGrpSpPr/>
            <p:nvPr/>
          </p:nvGrpSpPr>
          <p:grpSpPr>
            <a:xfrm>
              <a:off x="779516" y="4257681"/>
              <a:ext cx="1049446" cy="5040856"/>
              <a:chOff x="2342858" y="4029479"/>
              <a:chExt cx="1127499" cy="5065653"/>
            </a:xfrm>
            <a:solidFill>
              <a:schemeClr val="bg1"/>
            </a:solidFill>
          </p:grpSpPr>
          <p:grpSp>
            <p:nvGrpSpPr>
              <p:cNvPr id="979" name="กลุ่ม 265"/>
              <p:cNvGrpSpPr/>
              <p:nvPr/>
            </p:nvGrpSpPr>
            <p:grpSpPr>
              <a:xfrm>
                <a:off x="2342858" y="402947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15" name="วงรี 61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6" name="วงรี 61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7" name="วงรี 61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8" name="วงรี 61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80" name="กลุ่ม 298"/>
              <p:cNvGrpSpPr/>
              <p:nvPr/>
            </p:nvGrpSpPr>
            <p:grpSpPr>
              <a:xfrm>
                <a:off x="2342858" y="891891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11" name="วงรี 60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2" name="วงรี 60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3" name="วงรี 60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4" name="วงรี 60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81" name="กลุ่ม 299"/>
              <p:cNvGrpSpPr/>
              <p:nvPr/>
            </p:nvGrpSpPr>
            <p:grpSpPr>
              <a:xfrm>
                <a:off x="2342858" y="428681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07" name="วงรี 56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8" name="วงรี 56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9" name="วงรี 56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0" name="วงรี 60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82" name="กลุ่ม 300"/>
              <p:cNvGrpSpPr/>
              <p:nvPr/>
            </p:nvGrpSpPr>
            <p:grpSpPr>
              <a:xfrm>
                <a:off x="2342858" y="454415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03" name="วงรี 55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4" name="วงรี 55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5" name="วงรี 56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6" name="วงรี 56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83" name="กลุ่ม 301"/>
              <p:cNvGrpSpPr/>
              <p:nvPr/>
            </p:nvGrpSpPr>
            <p:grpSpPr>
              <a:xfrm>
                <a:off x="2342858" y="480149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99" name="วงรี 55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0" name="วงรี 55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1" name="วงรี 55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2" name="วงรี 55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84" name="กลุ่ม 302"/>
              <p:cNvGrpSpPr/>
              <p:nvPr/>
            </p:nvGrpSpPr>
            <p:grpSpPr>
              <a:xfrm>
                <a:off x="2342858" y="505883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95" name="วงรี 55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6" name="วงรี 55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7" name="วงรี 55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8" name="วงรี 55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21" name="กลุ่ม 303"/>
              <p:cNvGrpSpPr/>
              <p:nvPr/>
            </p:nvGrpSpPr>
            <p:grpSpPr>
              <a:xfrm>
                <a:off x="2342858" y="531617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91" name="วงรี 54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2" name="วงรี 54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3" name="วงรี 54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4" name="วงรี 54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22" name="กลุ่ม 304"/>
              <p:cNvGrpSpPr/>
              <p:nvPr/>
            </p:nvGrpSpPr>
            <p:grpSpPr>
              <a:xfrm>
                <a:off x="2342858" y="557351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87" name="วงรี 54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8" name="วงรี 54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9" name="วงรี 54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0" name="วงรี 54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23" name="กลุ่ม 305"/>
              <p:cNvGrpSpPr/>
              <p:nvPr/>
            </p:nvGrpSpPr>
            <p:grpSpPr>
              <a:xfrm>
                <a:off x="2342858" y="583085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83" name="วงรี 53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4" name="วงรี 53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5" name="วงรี 54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6" name="วงรี 54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24" name="กลุ่ม 306"/>
              <p:cNvGrpSpPr/>
              <p:nvPr/>
            </p:nvGrpSpPr>
            <p:grpSpPr>
              <a:xfrm>
                <a:off x="2342858" y="608819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79" name="วงรี 53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0" name="วงรี 53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1" name="วงรี 53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2" name="วงรี 53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29" name="กลุ่ม 307"/>
              <p:cNvGrpSpPr/>
              <p:nvPr/>
            </p:nvGrpSpPr>
            <p:grpSpPr>
              <a:xfrm>
                <a:off x="2342858" y="6345530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75" name="วงรี 53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6" name="วงรี 53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7" name="วงรี 53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8" name="วงรี 53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0" name="กลุ่ม 308"/>
              <p:cNvGrpSpPr/>
              <p:nvPr/>
            </p:nvGrpSpPr>
            <p:grpSpPr>
              <a:xfrm>
                <a:off x="2342858" y="660286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71" name="วงรี 52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2" name="วงรี 52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3" name="วงรี 52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4" name="วงรี 52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1" name="กลุ่ม 309"/>
              <p:cNvGrpSpPr/>
              <p:nvPr/>
            </p:nvGrpSpPr>
            <p:grpSpPr>
              <a:xfrm>
                <a:off x="2342858" y="686020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67" name="วงรี 52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8" name="วงรี 52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9" name="วงรี 52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0" name="วงรี 52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2" name="กลุ่ม 310"/>
              <p:cNvGrpSpPr/>
              <p:nvPr/>
            </p:nvGrpSpPr>
            <p:grpSpPr>
              <a:xfrm>
                <a:off x="2342858" y="711754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63" name="วงรี 5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4" name="วงรี 51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5" name="วงรี 52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6" name="วงรี 52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3" name="กลุ่ม 311"/>
              <p:cNvGrpSpPr/>
              <p:nvPr/>
            </p:nvGrpSpPr>
            <p:grpSpPr>
              <a:xfrm>
                <a:off x="2342858" y="737488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59" name="วงรี 33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0" name="วงรี 33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1" name="วงรี 33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2" name="วงรี 50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4" name="กลุ่ม 312"/>
              <p:cNvGrpSpPr/>
              <p:nvPr/>
            </p:nvGrpSpPr>
            <p:grpSpPr>
              <a:xfrm>
                <a:off x="2342858" y="763222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55" name="วงรี 333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6" name="วงรี 334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7" name="วงรี 335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8" name="วงรี 33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5" name="กลุ่ม 313"/>
              <p:cNvGrpSpPr/>
              <p:nvPr/>
            </p:nvGrpSpPr>
            <p:grpSpPr>
              <a:xfrm>
                <a:off x="2342858" y="788956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51" name="วงรี 329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2" name="วงรี 33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3" name="วงรี 331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4" name="วงรี 332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6" name="กลุ่ม 314"/>
              <p:cNvGrpSpPr/>
              <p:nvPr/>
            </p:nvGrpSpPr>
            <p:grpSpPr>
              <a:xfrm>
                <a:off x="2342858" y="814690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47" name="วงรี 325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8" name="วงรี 326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9" name="วงรี 327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0" name="วงรี 328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7" name="กลุ่ม 315"/>
              <p:cNvGrpSpPr/>
              <p:nvPr/>
            </p:nvGrpSpPr>
            <p:grpSpPr>
              <a:xfrm>
                <a:off x="2342858" y="840424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43" name="วงรี 321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4" name="วงรี 322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5" name="วงรี 323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6" name="วงรี 324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8" name="กลุ่ม 316"/>
              <p:cNvGrpSpPr/>
              <p:nvPr/>
            </p:nvGrpSpPr>
            <p:grpSpPr>
              <a:xfrm>
                <a:off x="2342858" y="866158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39" name="วงรี 31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0" name="วงรี 31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1" name="วงรี 31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2" name="วงรี 320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1119" name="Group 1118"/>
          <p:cNvGrpSpPr/>
          <p:nvPr/>
        </p:nvGrpSpPr>
        <p:grpSpPr>
          <a:xfrm>
            <a:off x="5257620" y="3755045"/>
            <a:ext cx="1420963" cy="5333032"/>
            <a:chOff x="583926" y="4161697"/>
            <a:chExt cx="1420963" cy="5333032"/>
          </a:xfrm>
        </p:grpSpPr>
        <p:sp>
          <p:nvSpPr>
            <p:cNvPr id="1120" name="สี่เหลี่ยมผืนผ้า 4"/>
            <p:cNvSpPr/>
            <p:nvPr/>
          </p:nvSpPr>
          <p:spPr>
            <a:xfrm>
              <a:off x="583926" y="4161697"/>
              <a:ext cx="1420963" cy="53330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1121" name="กลุ่ม 261"/>
            <p:cNvGrpSpPr/>
            <p:nvPr/>
          </p:nvGrpSpPr>
          <p:grpSpPr>
            <a:xfrm>
              <a:off x="779516" y="4257681"/>
              <a:ext cx="1049446" cy="5040856"/>
              <a:chOff x="2342858" y="4029479"/>
              <a:chExt cx="1127499" cy="5065653"/>
            </a:xfrm>
            <a:solidFill>
              <a:schemeClr val="bg1"/>
            </a:solidFill>
          </p:grpSpPr>
          <p:grpSp>
            <p:nvGrpSpPr>
              <p:cNvPr id="1122" name="กลุ่ม 265"/>
              <p:cNvGrpSpPr/>
              <p:nvPr/>
            </p:nvGrpSpPr>
            <p:grpSpPr>
              <a:xfrm>
                <a:off x="2342858" y="402947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218" name="วงรี 61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9" name="วงรี 61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20" name="วงรี 61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21" name="วงรี 61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3" name="กลุ่ม 298"/>
              <p:cNvGrpSpPr/>
              <p:nvPr/>
            </p:nvGrpSpPr>
            <p:grpSpPr>
              <a:xfrm>
                <a:off x="2342858" y="891891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214" name="วงรี 60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5" name="วงรี 60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6" name="วงรี 60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7" name="วงรี 60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4" name="กลุ่ม 299"/>
              <p:cNvGrpSpPr/>
              <p:nvPr/>
            </p:nvGrpSpPr>
            <p:grpSpPr>
              <a:xfrm>
                <a:off x="2342858" y="428681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210" name="วงรี 56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1" name="วงรี 56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2" name="วงรี 56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3" name="วงรี 60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5" name="กลุ่ม 300"/>
              <p:cNvGrpSpPr/>
              <p:nvPr/>
            </p:nvGrpSpPr>
            <p:grpSpPr>
              <a:xfrm>
                <a:off x="2342858" y="454415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206" name="วงรี 55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7" name="วงรี 55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8" name="วงรี 56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9" name="วงรี 56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6" name="กลุ่ม 301"/>
              <p:cNvGrpSpPr/>
              <p:nvPr/>
            </p:nvGrpSpPr>
            <p:grpSpPr>
              <a:xfrm>
                <a:off x="2342858" y="480149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202" name="วงรี 55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3" name="วงรี 55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4" name="วงรี 55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5" name="วงรี 55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7" name="กลุ่ม 302"/>
              <p:cNvGrpSpPr/>
              <p:nvPr/>
            </p:nvGrpSpPr>
            <p:grpSpPr>
              <a:xfrm>
                <a:off x="2342858" y="505883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98" name="วงรี 55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9" name="วงรี 55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0" name="วงรี 55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1" name="วงรี 55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8" name="กลุ่ม 303"/>
              <p:cNvGrpSpPr/>
              <p:nvPr/>
            </p:nvGrpSpPr>
            <p:grpSpPr>
              <a:xfrm>
                <a:off x="2342858" y="531617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94" name="วงรี 54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5" name="วงรี 54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6" name="วงรี 54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7" name="วงรี 54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9" name="กลุ่ม 304"/>
              <p:cNvGrpSpPr/>
              <p:nvPr/>
            </p:nvGrpSpPr>
            <p:grpSpPr>
              <a:xfrm>
                <a:off x="2342858" y="557351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90" name="วงรี 54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1" name="วงรี 54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2" name="วงรี 54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3" name="วงรี 54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0" name="กลุ่ม 305"/>
              <p:cNvGrpSpPr/>
              <p:nvPr/>
            </p:nvGrpSpPr>
            <p:grpSpPr>
              <a:xfrm>
                <a:off x="2342858" y="583085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86" name="วงรี 53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7" name="วงรี 53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8" name="วงรี 54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9" name="วงรี 54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1" name="กลุ่ม 306"/>
              <p:cNvGrpSpPr/>
              <p:nvPr/>
            </p:nvGrpSpPr>
            <p:grpSpPr>
              <a:xfrm>
                <a:off x="2342858" y="608819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82" name="วงรี 53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3" name="วงรี 53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4" name="วงรี 53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5" name="วงรี 53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2" name="กลุ่ม 307"/>
              <p:cNvGrpSpPr/>
              <p:nvPr/>
            </p:nvGrpSpPr>
            <p:grpSpPr>
              <a:xfrm>
                <a:off x="2342858" y="6345530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78" name="วงรี 53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9" name="วงรี 53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0" name="วงรี 53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1" name="วงรี 53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3" name="กลุ่ม 308"/>
              <p:cNvGrpSpPr/>
              <p:nvPr/>
            </p:nvGrpSpPr>
            <p:grpSpPr>
              <a:xfrm>
                <a:off x="2342858" y="660286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74" name="วงรี 52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5" name="วงรี 52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6" name="วงรี 52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7" name="วงรี 52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4" name="กลุ่ม 309"/>
              <p:cNvGrpSpPr/>
              <p:nvPr/>
            </p:nvGrpSpPr>
            <p:grpSpPr>
              <a:xfrm>
                <a:off x="2342858" y="686020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70" name="วงรี 52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1" name="วงรี 52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2" name="วงรี 52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3" name="วงรี 52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5" name="กลุ่ม 310"/>
              <p:cNvGrpSpPr/>
              <p:nvPr/>
            </p:nvGrpSpPr>
            <p:grpSpPr>
              <a:xfrm>
                <a:off x="2342858" y="711754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66" name="วงรี 5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7" name="วงรี 51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8" name="วงรี 52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9" name="วงรี 52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6" name="กลุ่ม 311"/>
              <p:cNvGrpSpPr/>
              <p:nvPr/>
            </p:nvGrpSpPr>
            <p:grpSpPr>
              <a:xfrm>
                <a:off x="2342858" y="737488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62" name="วงรี 33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3" name="วงรี 33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4" name="วงรี 33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5" name="วงรี 50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7" name="กลุ่ม 312"/>
              <p:cNvGrpSpPr/>
              <p:nvPr/>
            </p:nvGrpSpPr>
            <p:grpSpPr>
              <a:xfrm>
                <a:off x="2342858" y="763222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58" name="วงรี 333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9" name="วงรี 334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0" name="วงรี 335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1" name="วงรี 33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8" name="กลุ่ม 313"/>
              <p:cNvGrpSpPr/>
              <p:nvPr/>
            </p:nvGrpSpPr>
            <p:grpSpPr>
              <a:xfrm>
                <a:off x="2342858" y="788956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54" name="วงรี 329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5" name="วงรี 33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6" name="วงรี 331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7" name="วงรี 332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9" name="กลุ่ม 314"/>
              <p:cNvGrpSpPr/>
              <p:nvPr/>
            </p:nvGrpSpPr>
            <p:grpSpPr>
              <a:xfrm>
                <a:off x="2342858" y="814690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50" name="วงรี 325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1" name="วงรี 326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2" name="วงรี 327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3" name="วงรี 328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40" name="กลุ่ม 315"/>
              <p:cNvGrpSpPr/>
              <p:nvPr/>
            </p:nvGrpSpPr>
            <p:grpSpPr>
              <a:xfrm>
                <a:off x="2342858" y="840424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46" name="วงรี 321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7" name="วงรี 322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8" name="วงรี 323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9" name="วงรี 324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41" name="กลุ่ม 316"/>
              <p:cNvGrpSpPr/>
              <p:nvPr/>
            </p:nvGrpSpPr>
            <p:grpSpPr>
              <a:xfrm>
                <a:off x="2342858" y="866158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42" name="วงรี 31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3" name="วงรี 31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4" name="วงรี 31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5" name="วงรี 320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sp>
        <p:nvSpPr>
          <p:cNvPr id="1224" name="กล่องข้อความ 397">
            <a:extLst>
              <a:ext uri="{FF2B5EF4-FFF2-40B4-BE49-F238E27FC236}">
                <a16:creationId xmlns:a16="http://schemas.microsoft.com/office/drawing/2014/main" id="{737233FE-BDCE-4596-86A4-70ED63AC6D25}"/>
              </a:ext>
            </a:extLst>
          </p:cNvPr>
          <p:cNvSpPr txBox="1"/>
          <p:nvPr/>
        </p:nvSpPr>
        <p:spPr>
          <a:xfrm>
            <a:off x="172712" y="1214615"/>
            <a:ext cx="48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ชื่อ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-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นามสกุล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…………………………….……..…..…...</a:t>
            </a:r>
            <a:endParaRPr lang="th-TH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225" name="กล่องข้อความ 398">
            <a:extLst>
              <a:ext uri="{FF2B5EF4-FFF2-40B4-BE49-F238E27FC236}">
                <a16:creationId xmlns:a16="http://schemas.microsoft.com/office/drawing/2014/main" id="{9584D172-D6DC-431C-8063-446BECA245A2}"/>
              </a:ext>
            </a:extLst>
          </p:cNvPr>
          <p:cNvSpPr txBox="1"/>
          <p:nvPr/>
        </p:nvSpPr>
        <p:spPr>
          <a:xfrm>
            <a:off x="203786" y="1554827"/>
            <a:ext cx="4829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รายวิชา.......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..............................................................</a:t>
            </a:r>
            <a:endParaRPr lang="th-TH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grpSp>
        <p:nvGrpSpPr>
          <p:cNvPr id="1226" name="กลุ่ม 10">
            <a:extLst>
              <a:ext uri="{FF2B5EF4-FFF2-40B4-BE49-F238E27FC236}">
                <a16:creationId xmlns:a16="http://schemas.microsoft.com/office/drawing/2014/main" id="{F684B8E4-5A01-49B2-A2F7-5B7B2D08E323}"/>
              </a:ext>
            </a:extLst>
          </p:cNvPr>
          <p:cNvGrpSpPr/>
          <p:nvPr/>
        </p:nvGrpSpPr>
        <p:grpSpPr>
          <a:xfrm>
            <a:off x="2070721" y="3118865"/>
            <a:ext cx="1221550" cy="672926"/>
            <a:chOff x="742782" y="1322121"/>
            <a:chExt cx="1373990" cy="664838"/>
          </a:xfrm>
        </p:grpSpPr>
        <p:grpSp>
          <p:nvGrpSpPr>
            <p:cNvPr id="1227" name="กลุ่ม 2">
              <a:extLst>
                <a:ext uri="{FF2B5EF4-FFF2-40B4-BE49-F238E27FC236}">
                  <a16:creationId xmlns:a16="http://schemas.microsoft.com/office/drawing/2014/main" id="{C04A9503-0A94-44AC-BAB8-227068EB0650}"/>
                </a:ext>
              </a:extLst>
            </p:cNvPr>
            <p:cNvGrpSpPr/>
            <p:nvPr/>
          </p:nvGrpSpPr>
          <p:grpSpPr>
            <a:xfrm>
              <a:off x="742782" y="1525294"/>
              <a:ext cx="1373990" cy="461665"/>
              <a:chOff x="742782" y="1540534"/>
              <a:chExt cx="1373990" cy="461665"/>
            </a:xfrm>
          </p:grpSpPr>
          <p:sp>
            <p:nvSpPr>
              <p:cNvPr id="1233" name="กล่องข้อความ 351">
                <a:extLst>
                  <a:ext uri="{FF2B5EF4-FFF2-40B4-BE49-F238E27FC236}">
                    <a16:creationId xmlns:a16="http://schemas.microsoft.com/office/drawing/2014/main" id="{D77FB596-641E-4CDC-9CD9-AE39C9D60CCD}"/>
                  </a:ext>
                </a:extLst>
              </p:cNvPr>
              <p:cNvSpPr txBox="1"/>
              <p:nvPr/>
            </p:nvSpPr>
            <p:spPr>
              <a:xfrm>
                <a:off x="742782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ก</a:t>
                </a:r>
              </a:p>
            </p:txBody>
          </p:sp>
          <p:sp>
            <p:nvSpPr>
              <p:cNvPr id="1234" name="กล่องข้อความ 352">
                <a:extLst>
                  <a:ext uri="{FF2B5EF4-FFF2-40B4-BE49-F238E27FC236}">
                    <a16:creationId xmlns:a16="http://schemas.microsoft.com/office/drawing/2014/main" id="{4CA65716-0907-4ED2-B4E1-D99A85BD3355}"/>
                  </a:ext>
                </a:extLst>
              </p:cNvPr>
              <p:cNvSpPr txBox="1"/>
              <p:nvPr/>
            </p:nvSpPr>
            <p:spPr>
              <a:xfrm>
                <a:off x="1098745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ข</a:t>
                </a:r>
              </a:p>
            </p:txBody>
          </p:sp>
          <p:sp>
            <p:nvSpPr>
              <p:cNvPr id="1235" name="กล่องข้อความ 353">
                <a:extLst>
                  <a:ext uri="{FF2B5EF4-FFF2-40B4-BE49-F238E27FC236}">
                    <a16:creationId xmlns:a16="http://schemas.microsoft.com/office/drawing/2014/main" id="{0B3E47E2-BF34-490C-B608-6D2FED098CA7}"/>
                  </a:ext>
                </a:extLst>
              </p:cNvPr>
              <p:cNvSpPr txBox="1"/>
              <p:nvPr/>
            </p:nvSpPr>
            <p:spPr>
              <a:xfrm>
                <a:off x="1463378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ค</a:t>
                </a:r>
              </a:p>
            </p:txBody>
          </p:sp>
          <p:sp>
            <p:nvSpPr>
              <p:cNvPr id="1236" name="กล่องข้อความ 354">
                <a:extLst>
                  <a:ext uri="{FF2B5EF4-FFF2-40B4-BE49-F238E27FC236}">
                    <a16:creationId xmlns:a16="http://schemas.microsoft.com/office/drawing/2014/main" id="{90980AB9-557C-430E-8D09-DBA9A71D7966}"/>
                  </a:ext>
                </a:extLst>
              </p:cNvPr>
              <p:cNvSpPr txBox="1"/>
              <p:nvPr/>
            </p:nvSpPr>
            <p:spPr>
              <a:xfrm>
                <a:off x="1820337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ง</a:t>
                </a:r>
              </a:p>
            </p:txBody>
          </p:sp>
        </p:grpSp>
        <p:grpSp>
          <p:nvGrpSpPr>
            <p:cNvPr id="1228" name="กลุ่ม 355">
              <a:extLst>
                <a:ext uri="{FF2B5EF4-FFF2-40B4-BE49-F238E27FC236}">
                  <a16:creationId xmlns:a16="http://schemas.microsoft.com/office/drawing/2014/main" id="{68A8040D-64B0-4B5C-9490-E942B6DF6387}"/>
                </a:ext>
              </a:extLst>
            </p:cNvPr>
            <p:cNvGrpSpPr/>
            <p:nvPr/>
          </p:nvGrpSpPr>
          <p:grpSpPr>
            <a:xfrm>
              <a:off x="742782" y="1322121"/>
              <a:ext cx="1373990" cy="461665"/>
              <a:chOff x="742782" y="1936774"/>
              <a:chExt cx="1373990" cy="461665"/>
            </a:xfrm>
          </p:grpSpPr>
          <p:sp>
            <p:nvSpPr>
              <p:cNvPr id="1229" name="กล่องข้อความ 356">
                <a:extLst>
                  <a:ext uri="{FF2B5EF4-FFF2-40B4-BE49-F238E27FC236}">
                    <a16:creationId xmlns:a16="http://schemas.microsoft.com/office/drawing/2014/main" id="{95873E72-768A-47EE-A0E9-359E1F1F5972}"/>
                  </a:ext>
                </a:extLst>
              </p:cNvPr>
              <p:cNvSpPr txBox="1"/>
              <p:nvPr/>
            </p:nvSpPr>
            <p:spPr>
              <a:xfrm>
                <a:off x="742782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A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30" name="กล่องข้อความ 357">
                <a:extLst>
                  <a:ext uri="{FF2B5EF4-FFF2-40B4-BE49-F238E27FC236}">
                    <a16:creationId xmlns:a16="http://schemas.microsoft.com/office/drawing/2014/main" id="{6661D2B0-BBE7-4636-93B7-BB39964B0467}"/>
                  </a:ext>
                </a:extLst>
              </p:cNvPr>
              <p:cNvSpPr txBox="1"/>
              <p:nvPr/>
            </p:nvSpPr>
            <p:spPr>
              <a:xfrm>
                <a:off x="1098745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B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31" name="กล่องข้อความ 358">
                <a:extLst>
                  <a:ext uri="{FF2B5EF4-FFF2-40B4-BE49-F238E27FC236}">
                    <a16:creationId xmlns:a16="http://schemas.microsoft.com/office/drawing/2014/main" id="{A6595147-FA22-4B07-8CF8-93DCB0B4CDA6}"/>
                  </a:ext>
                </a:extLst>
              </p:cNvPr>
              <p:cNvSpPr txBox="1"/>
              <p:nvPr/>
            </p:nvSpPr>
            <p:spPr>
              <a:xfrm>
                <a:off x="1463378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C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32" name="กล่องข้อความ 359">
                <a:extLst>
                  <a:ext uri="{FF2B5EF4-FFF2-40B4-BE49-F238E27FC236}">
                    <a16:creationId xmlns:a16="http://schemas.microsoft.com/office/drawing/2014/main" id="{66BA76C6-AE71-40FF-BB3D-0FA4D807C34B}"/>
                  </a:ext>
                </a:extLst>
              </p:cNvPr>
              <p:cNvSpPr txBox="1"/>
              <p:nvPr/>
            </p:nvSpPr>
            <p:spPr>
              <a:xfrm>
                <a:off x="1820337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D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grpSp>
        <p:nvGrpSpPr>
          <p:cNvPr id="1237" name="กลุ่ม 10">
            <a:extLst>
              <a:ext uri="{FF2B5EF4-FFF2-40B4-BE49-F238E27FC236}">
                <a16:creationId xmlns:a16="http://schemas.microsoft.com/office/drawing/2014/main" id="{F684B8E4-5A01-49B2-A2F7-5B7B2D08E323}"/>
              </a:ext>
            </a:extLst>
          </p:cNvPr>
          <p:cNvGrpSpPr/>
          <p:nvPr/>
        </p:nvGrpSpPr>
        <p:grpSpPr>
          <a:xfrm>
            <a:off x="3688841" y="3110073"/>
            <a:ext cx="1221550" cy="672926"/>
            <a:chOff x="742782" y="1322121"/>
            <a:chExt cx="1373990" cy="664838"/>
          </a:xfrm>
        </p:grpSpPr>
        <p:grpSp>
          <p:nvGrpSpPr>
            <p:cNvPr id="1238" name="กลุ่ม 2">
              <a:extLst>
                <a:ext uri="{FF2B5EF4-FFF2-40B4-BE49-F238E27FC236}">
                  <a16:creationId xmlns:a16="http://schemas.microsoft.com/office/drawing/2014/main" id="{C04A9503-0A94-44AC-BAB8-227068EB0650}"/>
                </a:ext>
              </a:extLst>
            </p:cNvPr>
            <p:cNvGrpSpPr/>
            <p:nvPr/>
          </p:nvGrpSpPr>
          <p:grpSpPr>
            <a:xfrm>
              <a:off x="742782" y="1525294"/>
              <a:ext cx="1373990" cy="461665"/>
              <a:chOff x="742782" y="1540534"/>
              <a:chExt cx="1373990" cy="461665"/>
            </a:xfrm>
          </p:grpSpPr>
          <p:sp>
            <p:nvSpPr>
              <p:cNvPr id="1244" name="กล่องข้อความ 351">
                <a:extLst>
                  <a:ext uri="{FF2B5EF4-FFF2-40B4-BE49-F238E27FC236}">
                    <a16:creationId xmlns:a16="http://schemas.microsoft.com/office/drawing/2014/main" id="{D77FB596-641E-4CDC-9CD9-AE39C9D60CCD}"/>
                  </a:ext>
                </a:extLst>
              </p:cNvPr>
              <p:cNvSpPr txBox="1"/>
              <p:nvPr/>
            </p:nvSpPr>
            <p:spPr>
              <a:xfrm>
                <a:off x="742782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ก</a:t>
                </a:r>
              </a:p>
            </p:txBody>
          </p:sp>
          <p:sp>
            <p:nvSpPr>
              <p:cNvPr id="1245" name="กล่องข้อความ 352">
                <a:extLst>
                  <a:ext uri="{FF2B5EF4-FFF2-40B4-BE49-F238E27FC236}">
                    <a16:creationId xmlns:a16="http://schemas.microsoft.com/office/drawing/2014/main" id="{4CA65716-0907-4ED2-B4E1-D99A85BD3355}"/>
                  </a:ext>
                </a:extLst>
              </p:cNvPr>
              <p:cNvSpPr txBox="1"/>
              <p:nvPr/>
            </p:nvSpPr>
            <p:spPr>
              <a:xfrm>
                <a:off x="1098745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ข</a:t>
                </a:r>
              </a:p>
            </p:txBody>
          </p:sp>
          <p:sp>
            <p:nvSpPr>
              <p:cNvPr id="1246" name="กล่องข้อความ 353">
                <a:extLst>
                  <a:ext uri="{FF2B5EF4-FFF2-40B4-BE49-F238E27FC236}">
                    <a16:creationId xmlns:a16="http://schemas.microsoft.com/office/drawing/2014/main" id="{0B3E47E2-BF34-490C-B608-6D2FED098CA7}"/>
                  </a:ext>
                </a:extLst>
              </p:cNvPr>
              <p:cNvSpPr txBox="1"/>
              <p:nvPr/>
            </p:nvSpPr>
            <p:spPr>
              <a:xfrm>
                <a:off x="1463378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ค</a:t>
                </a:r>
              </a:p>
            </p:txBody>
          </p:sp>
          <p:sp>
            <p:nvSpPr>
              <p:cNvPr id="1247" name="กล่องข้อความ 354">
                <a:extLst>
                  <a:ext uri="{FF2B5EF4-FFF2-40B4-BE49-F238E27FC236}">
                    <a16:creationId xmlns:a16="http://schemas.microsoft.com/office/drawing/2014/main" id="{90980AB9-557C-430E-8D09-DBA9A71D7966}"/>
                  </a:ext>
                </a:extLst>
              </p:cNvPr>
              <p:cNvSpPr txBox="1"/>
              <p:nvPr/>
            </p:nvSpPr>
            <p:spPr>
              <a:xfrm>
                <a:off x="1820337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ง</a:t>
                </a:r>
              </a:p>
            </p:txBody>
          </p:sp>
        </p:grpSp>
        <p:grpSp>
          <p:nvGrpSpPr>
            <p:cNvPr id="1239" name="กลุ่ม 355">
              <a:extLst>
                <a:ext uri="{FF2B5EF4-FFF2-40B4-BE49-F238E27FC236}">
                  <a16:creationId xmlns:a16="http://schemas.microsoft.com/office/drawing/2014/main" id="{68A8040D-64B0-4B5C-9490-E942B6DF6387}"/>
                </a:ext>
              </a:extLst>
            </p:cNvPr>
            <p:cNvGrpSpPr/>
            <p:nvPr/>
          </p:nvGrpSpPr>
          <p:grpSpPr>
            <a:xfrm>
              <a:off x="742782" y="1322121"/>
              <a:ext cx="1373990" cy="461665"/>
              <a:chOff x="742782" y="1936774"/>
              <a:chExt cx="1373990" cy="461665"/>
            </a:xfrm>
          </p:grpSpPr>
          <p:sp>
            <p:nvSpPr>
              <p:cNvPr id="1240" name="กล่องข้อความ 356">
                <a:extLst>
                  <a:ext uri="{FF2B5EF4-FFF2-40B4-BE49-F238E27FC236}">
                    <a16:creationId xmlns:a16="http://schemas.microsoft.com/office/drawing/2014/main" id="{95873E72-768A-47EE-A0E9-359E1F1F5972}"/>
                  </a:ext>
                </a:extLst>
              </p:cNvPr>
              <p:cNvSpPr txBox="1"/>
              <p:nvPr/>
            </p:nvSpPr>
            <p:spPr>
              <a:xfrm>
                <a:off x="742782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A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41" name="กล่องข้อความ 357">
                <a:extLst>
                  <a:ext uri="{FF2B5EF4-FFF2-40B4-BE49-F238E27FC236}">
                    <a16:creationId xmlns:a16="http://schemas.microsoft.com/office/drawing/2014/main" id="{6661D2B0-BBE7-4636-93B7-BB39964B0467}"/>
                  </a:ext>
                </a:extLst>
              </p:cNvPr>
              <p:cNvSpPr txBox="1"/>
              <p:nvPr/>
            </p:nvSpPr>
            <p:spPr>
              <a:xfrm>
                <a:off x="1098745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B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42" name="กล่องข้อความ 358">
                <a:extLst>
                  <a:ext uri="{FF2B5EF4-FFF2-40B4-BE49-F238E27FC236}">
                    <a16:creationId xmlns:a16="http://schemas.microsoft.com/office/drawing/2014/main" id="{A6595147-FA22-4B07-8CF8-93DCB0B4CDA6}"/>
                  </a:ext>
                </a:extLst>
              </p:cNvPr>
              <p:cNvSpPr txBox="1"/>
              <p:nvPr/>
            </p:nvSpPr>
            <p:spPr>
              <a:xfrm>
                <a:off x="1463378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C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43" name="กล่องข้อความ 359">
                <a:extLst>
                  <a:ext uri="{FF2B5EF4-FFF2-40B4-BE49-F238E27FC236}">
                    <a16:creationId xmlns:a16="http://schemas.microsoft.com/office/drawing/2014/main" id="{66BA76C6-AE71-40FF-BB3D-0FA4D807C34B}"/>
                  </a:ext>
                </a:extLst>
              </p:cNvPr>
              <p:cNvSpPr txBox="1"/>
              <p:nvPr/>
            </p:nvSpPr>
            <p:spPr>
              <a:xfrm>
                <a:off x="1820337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D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pic>
        <p:nvPicPr>
          <p:cNvPr id="1248" name="Picture 124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41" y="285736"/>
            <a:ext cx="1420963" cy="568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" name="กล่องข้อความ 401">
            <a:extLst>
              <a:ext uri="{FF2B5EF4-FFF2-40B4-BE49-F238E27FC236}">
                <a16:creationId xmlns:a16="http://schemas.microsoft.com/office/drawing/2014/main" id="{47BB291B-89DD-4D81-A14B-449B9E83F66B}"/>
              </a:ext>
            </a:extLst>
          </p:cNvPr>
          <p:cNvSpPr txBox="1"/>
          <p:nvPr/>
        </p:nvSpPr>
        <p:spPr>
          <a:xfrm>
            <a:off x="2764308" y="2792058"/>
            <a:ext cx="2203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กรรมการควบคุมการสอบ</a:t>
            </a:r>
          </a:p>
        </p:txBody>
      </p:sp>
      <p:sp>
        <p:nvSpPr>
          <p:cNvPr id="1250" name="กล่องข้อความ 400">
            <a:extLst>
              <a:ext uri="{FF2B5EF4-FFF2-40B4-BE49-F238E27FC236}">
                <a16:creationId xmlns:a16="http://schemas.microsoft.com/office/drawing/2014/main" id="{4E5FD76F-6663-4DD6-BE5B-783F3859161D}"/>
              </a:ext>
            </a:extLst>
          </p:cNvPr>
          <p:cNvSpPr txBox="1"/>
          <p:nvPr/>
        </p:nvSpPr>
        <p:spPr>
          <a:xfrm>
            <a:off x="2696840" y="2412347"/>
            <a:ext cx="2203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-150591" y="3775926"/>
            <a:ext cx="542857" cy="5164990"/>
            <a:chOff x="-150591" y="3775926"/>
            <a:chExt cx="542857" cy="5164990"/>
          </a:xfrm>
        </p:grpSpPr>
        <p:sp>
          <p:nvSpPr>
            <p:cNvPr id="51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3261" y="3775926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1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8071" y="4031178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1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4951" y="4312379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1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1831" y="4563798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2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1431" y="4809705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6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6490" y="5055601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6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1431" y="5313608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6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50591" y="5582875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6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1831" y="5846901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9889" y="6099020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8828" y="6362787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6192" y="6610969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22777" y="6870601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5734" y="7124669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9889" y="7362404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25494" y="7633919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22087" y="7900599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99681" y="8159017"/>
              <a:ext cx="4850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6192" y="8414028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6903" y="8663917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86252" y="3795528"/>
            <a:ext cx="460066" cy="5148917"/>
            <a:chOff x="1591477" y="3795528"/>
            <a:chExt cx="460066" cy="5148917"/>
          </a:xfrm>
        </p:grpSpPr>
        <p:sp>
          <p:nvSpPr>
            <p:cNvPr id="58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9210" y="379552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3029" y="4051002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14845" y="4317603"/>
              <a:ext cx="43051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9852" y="4573077"/>
              <a:ext cx="42648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481519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507354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5781" y="5338284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0490" y="558343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582806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609202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8936" y="6357562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660479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0143" y="684817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598485" y="713095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594917" y="738584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593259" y="763672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594916" y="788427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591477" y="815208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842129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0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866744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231818" y="3792280"/>
            <a:ext cx="454271" cy="5153068"/>
            <a:chOff x="3237043" y="3792280"/>
            <a:chExt cx="454271" cy="5153068"/>
          </a:xfrm>
        </p:grpSpPr>
        <p:sp>
          <p:nvSpPr>
            <p:cNvPr id="60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8981" y="379228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0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1661" y="405402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0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3630" y="431630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0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1660" y="457995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1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2464" y="482845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1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0710" y="507354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1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1659" y="5342932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1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9799" y="558801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1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5052" y="5840911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3630" y="612438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2208" y="6366073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8404" y="660573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5447" y="687591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7137" y="714773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0466" y="740107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7043" y="7633161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5446" y="788812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8403" y="814307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8402" y="8408104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7369" y="866834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859152" y="3782552"/>
            <a:ext cx="453839" cy="5160864"/>
            <a:chOff x="4880052" y="3756427"/>
            <a:chExt cx="453839" cy="5160864"/>
          </a:xfrm>
        </p:grpSpPr>
        <p:sp>
          <p:nvSpPr>
            <p:cNvPr id="63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9494" y="375642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4063" y="401362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5083" y="4270823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273" y="452419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869" y="477776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334" y="503648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91558" y="528992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4268" y="5554514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273" y="581239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273" y="605009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7883" y="632828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90652" y="658225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0052" y="6835983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1428" y="709291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4960" y="735603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5327" y="761078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4554" y="786722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3781" y="811650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8102" y="838484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460" y="8640292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80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537873" y="915852"/>
            <a:ext cx="519753" cy="2487111"/>
            <a:chOff x="4789487" y="1001547"/>
            <a:chExt cx="519753" cy="2435402"/>
          </a:xfrm>
        </p:grpSpPr>
        <p:sp>
          <p:nvSpPr>
            <p:cNvPr id="65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01240" y="1001547"/>
              <a:ext cx="508000" cy="301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0</a:t>
              </a:r>
              <a:endParaRPr lang="th-TH" sz="14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1135" y="1222105"/>
              <a:ext cx="508000" cy="301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</a:t>
              </a:r>
              <a:endParaRPr lang="th-TH" sz="14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7688" y="1447780"/>
              <a:ext cx="508000" cy="301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</a:t>
              </a:r>
              <a:endParaRPr lang="th-TH" sz="14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89487" y="1685771"/>
              <a:ext cx="508000" cy="301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</a:t>
              </a:r>
              <a:endParaRPr lang="th-TH" sz="14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6731" y="1935694"/>
              <a:ext cx="508000" cy="301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</a:t>
              </a:r>
              <a:endParaRPr lang="th-TH" sz="14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1089" y="2163009"/>
              <a:ext cx="508000" cy="301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</a:t>
              </a:r>
              <a:endParaRPr lang="th-TH" sz="14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7688" y="2405587"/>
              <a:ext cx="508000" cy="301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</a:t>
              </a:r>
              <a:endParaRPr lang="th-TH" sz="14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8616" y="2649711"/>
              <a:ext cx="508000" cy="301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</a:t>
              </a:r>
              <a:endParaRPr lang="th-TH" sz="14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6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01127" y="2892770"/>
              <a:ext cx="508000" cy="301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8</a:t>
              </a:r>
              <a:endParaRPr lang="th-TH" sz="14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6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6731" y="3135571"/>
              <a:ext cx="508000" cy="301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  9</a:t>
              </a:r>
              <a:endParaRPr lang="th-TH" sz="14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sp>
        <p:nvSpPr>
          <p:cNvPr id="14" name="กล่องข้อความ 398">
            <a:extLst>
              <a:ext uri="{FF2B5EF4-FFF2-40B4-BE49-F238E27FC236}">
                <a16:creationId xmlns:a16="http://schemas.microsoft.com/office/drawing/2014/main" id="{392FAF62-E241-7D2E-50B3-BB5A3533AFFE}"/>
              </a:ext>
            </a:extLst>
          </p:cNvPr>
          <p:cNvSpPr txBox="1"/>
          <p:nvPr/>
        </p:nvSpPr>
        <p:spPr>
          <a:xfrm>
            <a:off x="206118" y="1905917"/>
            <a:ext cx="4857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ชั้น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/ 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ห้อง..........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.........................................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</a:t>
            </a:r>
            <a:endParaRPr lang="th-TH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7" name="สี่เหลี่ยมผืนผ้า 381">
            <a:extLst>
              <a:ext uri="{FF2B5EF4-FFF2-40B4-BE49-F238E27FC236}">
                <a16:creationId xmlns:a16="http://schemas.microsoft.com/office/drawing/2014/main" id="{FB0E5996-168F-AD7C-7EC5-899DACDE0B09}"/>
              </a:ext>
            </a:extLst>
          </p:cNvPr>
          <p:cNvSpPr/>
          <p:nvPr/>
        </p:nvSpPr>
        <p:spPr>
          <a:xfrm>
            <a:off x="6049121" y="417512"/>
            <a:ext cx="27315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สี่เหลี่ยมผืนผ้า 381">
            <a:extLst>
              <a:ext uri="{FF2B5EF4-FFF2-40B4-BE49-F238E27FC236}">
                <a16:creationId xmlns:a16="http://schemas.microsoft.com/office/drawing/2014/main" id="{1D369E47-B232-A3D7-4570-126FFC813468}"/>
              </a:ext>
            </a:extLst>
          </p:cNvPr>
          <p:cNvSpPr/>
          <p:nvPr/>
        </p:nvSpPr>
        <p:spPr>
          <a:xfrm>
            <a:off x="5739824" y="417512"/>
            <a:ext cx="27315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สี่เหลี่ยมผืนผ้า 381">
            <a:extLst>
              <a:ext uri="{FF2B5EF4-FFF2-40B4-BE49-F238E27FC236}">
                <a16:creationId xmlns:a16="http://schemas.microsoft.com/office/drawing/2014/main" id="{1DC74493-CAED-18F0-DCBE-C9E63E5D5DA3}"/>
              </a:ext>
            </a:extLst>
          </p:cNvPr>
          <p:cNvSpPr/>
          <p:nvPr/>
        </p:nvSpPr>
        <p:spPr>
          <a:xfrm>
            <a:off x="5429500" y="416959"/>
            <a:ext cx="27315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สี่เหลี่ยมผืนผ้า 381">
            <a:extLst>
              <a:ext uri="{FF2B5EF4-FFF2-40B4-BE49-F238E27FC236}">
                <a16:creationId xmlns:a16="http://schemas.microsoft.com/office/drawing/2014/main" id="{AEA87287-E020-B456-8143-5054C037373E}"/>
              </a:ext>
            </a:extLst>
          </p:cNvPr>
          <p:cNvSpPr/>
          <p:nvPr/>
        </p:nvSpPr>
        <p:spPr>
          <a:xfrm>
            <a:off x="5116898" y="416959"/>
            <a:ext cx="27315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118B77C-6A5B-DC54-0524-D72F9DFB3E32}"/>
              </a:ext>
            </a:extLst>
          </p:cNvPr>
          <p:cNvGrpSpPr/>
          <p:nvPr/>
        </p:nvGrpSpPr>
        <p:grpSpPr>
          <a:xfrm>
            <a:off x="5177789" y="1001277"/>
            <a:ext cx="1359020" cy="2330308"/>
            <a:chOff x="7595337" y="1109961"/>
            <a:chExt cx="1359020" cy="2330308"/>
          </a:xfrm>
        </p:grpSpPr>
        <p:sp>
          <p:nvSpPr>
            <p:cNvPr id="1025" name="วงรี 1024"/>
            <p:cNvSpPr/>
            <p:nvPr/>
          </p:nvSpPr>
          <p:spPr>
            <a:xfrm>
              <a:off x="7595337" y="1109961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26" name="วงรี 1025"/>
            <p:cNvSpPr/>
            <p:nvPr/>
          </p:nvSpPr>
          <p:spPr>
            <a:xfrm>
              <a:off x="8506474" y="1109961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27" name="วงรี 1026"/>
            <p:cNvSpPr/>
            <p:nvPr/>
          </p:nvSpPr>
          <p:spPr>
            <a:xfrm>
              <a:off x="7899049" y="1109961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28" name="วงรี 1027"/>
            <p:cNvSpPr/>
            <p:nvPr/>
          </p:nvSpPr>
          <p:spPr>
            <a:xfrm>
              <a:off x="8202761" y="1109961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7" name="วงรี 1016"/>
            <p:cNvSpPr/>
            <p:nvPr/>
          </p:nvSpPr>
          <p:spPr>
            <a:xfrm>
              <a:off x="7595337" y="1350060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8" name="วงรี 1017"/>
            <p:cNvSpPr/>
            <p:nvPr/>
          </p:nvSpPr>
          <p:spPr>
            <a:xfrm>
              <a:off x="8506474" y="1350060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9" name="วงรี 1018"/>
            <p:cNvSpPr/>
            <p:nvPr/>
          </p:nvSpPr>
          <p:spPr>
            <a:xfrm>
              <a:off x="7899049" y="1350060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20" name="วงรี 1019"/>
            <p:cNvSpPr/>
            <p:nvPr/>
          </p:nvSpPr>
          <p:spPr>
            <a:xfrm>
              <a:off x="8202761" y="1350060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3" name="วงรี 1012"/>
            <p:cNvSpPr/>
            <p:nvPr/>
          </p:nvSpPr>
          <p:spPr>
            <a:xfrm>
              <a:off x="7595337" y="1590160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4" name="วงรี 1013"/>
            <p:cNvSpPr/>
            <p:nvPr/>
          </p:nvSpPr>
          <p:spPr>
            <a:xfrm>
              <a:off x="8506474" y="1590160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5" name="วงรี 1014"/>
            <p:cNvSpPr/>
            <p:nvPr/>
          </p:nvSpPr>
          <p:spPr>
            <a:xfrm>
              <a:off x="7899049" y="1590160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6" name="วงรี 1015"/>
            <p:cNvSpPr/>
            <p:nvPr/>
          </p:nvSpPr>
          <p:spPr>
            <a:xfrm>
              <a:off x="8202761" y="1590160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9" name="วงรี 1008"/>
            <p:cNvSpPr/>
            <p:nvPr/>
          </p:nvSpPr>
          <p:spPr>
            <a:xfrm>
              <a:off x="7595337" y="1830258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0" name="วงรี 1009"/>
            <p:cNvSpPr/>
            <p:nvPr/>
          </p:nvSpPr>
          <p:spPr>
            <a:xfrm>
              <a:off x="8506474" y="1830258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1" name="วงรี 1010"/>
            <p:cNvSpPr/>
            <p:nvPr/>
          </p:nvSpPr>
          <p:spPr>
            <a:xfrm>
              <a:off x="7899049" y="1830258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2" name="วงรี 1011"/>
            <p:cNvSpPr/>
            <p:nvPr/>
          </p:nvSpPr>
          <p:spPr>
            <a:xfrm>
              <a:off x="8202761" y="1830258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5" name="วงรี 1004"/>
            <p:cNvSpPr/>
            <p:nvPr/>
          </p:nvSpPr>
          <p:spPr>
            <a:xfrm>
              <a:off x="7595337" y="2070357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6" name="วงรี 1005"/>
            <p:cNvSpPr/>
            <p:nvPr/>
          </p:nvSpPr>
          <p:spPr>
            <a:xfrm>
              <a:off x="8506474" y="2070357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7" name="วงรี 1006"/>
            <p:cNvSpPr/>
            <p:nvPr/>
          </p:nvSpPr>
          <p:spPr>
            <a:xfrm>
              <a:off x="7899049" y="2070357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8" name="วงรี 1007"/>
            <p:cNvSpPr/>
            <p:nvPr/>
          </p:nvSpPr>
          <p:spPr>
            <a:xfrm>
              <a:off x="8202761" y="2070357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1" name="วงรี 1000"/>
            <p:cNvSpPr/>
            <p:nvPr/>
          </p:nvSpPr>
          <p:spPr>
            <a:xfrm>
              <a:off x="7595337" y="2310457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2" name="วงรี 1001"/>
            <p:cNvSpPr/>
            <p:nvPr/>
          </p:nvSpPr>
          <p:spPr>
            <a:xfrm>
              <a:off x="8506474" y="2310457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3" name="วงรี 1002"/>
            <p:cNvSpPr/>
            <p:nvPr/>
          </p:nvSpPr>
          <p:spPr>
            <a:xfrm>
              <a:off x="7899049" y="2310457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4" name="วงรี 1003"/>
            <p:cNvSpPr/>
            <p:nvPr/>
          </p:nvSpPr>
          <p:spPr>
            <a:xfrm>
              <a:off x="8202761" y="2310457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7" name="วงรี 996"/>
            <p:cNvSpPr/>
            <p:nvPr/>
          </p:nvSpPr>
          <p:spPr>
            <a:xfrm>
              <a:off x="7595337" y="2550556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8" name="วงรี 997"/>
            <p:cNvSpPr/>
            <p:nvPr/>
          </p:nvSpPr>
          <p:spPr>
            <a:xfrm>
              <a:off x="8506474" y="2550556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9" name="วงรี 998"/>
            <p:cNvSpPr/>
            <p:nvPr/>
          </p:nvSpPr>
          <p:spPr>
            <a:xfrm>
              <a:off x="7899049" y="2550556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0" name="วงรี 999"/>
            <p:cNvSpPr/>
            <p:nvPr/>
          </p:nvSpPr>
          <p:spPr>
            <a:xfrm>
              <a:off x="8202761" y="2550556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3" name="วงรี 992"/>
            <p:cNvSpPr/>
            <p:nvPr/>
          </p:nvSpPr>
          <p:spPr>
            <a:xfrm>
              <a:off x="7595337" y="2790655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4" name="วงรี 993"/>
            <p:cNvSpPr/>
            <p:nvPr/>
          </p:nvSpPr>
          <p:spPr>
            <a:xfrm>
              <a:off x="8506474" y="2790655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5" name="วงรี 994"/>
            <p:cNvSpPr/>
            <p:nvPr/>
          </p:nvSpPr>
          <p:spPr>
            <a:xfrm>
              <a:off x="7899049" y="2790655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6" name="วงรี 995"/>
            <p:cNvSpPr/>
            <p:nvPr/>
          </p:nvSpPr>
          <p:spPr>
            <a:xfrm>
              <a:off x="8202761" y="2790655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89" name="วงรี 988"/>
            <p:cNvSpPr/>
            <p:nvPr/>
          </p:nvSpPr>
          <p:spPr>
            <a:xfrm>
              <a:off x="7595337" y="3030754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0" name="วงรี 989"/>
            <p:cNvSpPr/>
            <p:nvPr/>
          </p:nvSpPr>
          <p:spPr>
            <a:xfrm>
              <a:off x="8506474" y="3030754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1" name="วงรี 990"/>
            <p:cNvSpPr/>
            <p:nvPr/>
          </p:nvSpPr>
          <p:spPr>
            <a:xfrm>
              <a:off x="7899049" y="3030754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2" name="วงรี 991"/>
            <p:cNvSpPr/>
            <p:nvPr/>
          </p:nvSpPr>
          <p:spPr>
            <a:xfrm>
              <a:off x="8202761" y="3030754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85" name="วงรี 984"/>
            <p:cNvSpPr/>
            <p:nvPr/>
          </p:nvSpPr>
          <p:spPr>
            <a:xfrm>
              <a:off x="7595337" y="3270853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86" name="วงรี 985"/>
            <p:cNvSpPr/>
            <p:nvPr/>
          </p:nvSpPr>
          <p:spPr>
            <a:xfrm>
              <a:off x="8506474" y="3270853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87" name="วงรี 986"/>
            <p:cNvSpPr/>
            <p:nvPr/>
          </p:nvSpPr>
          <p:spPr>
            <a:xfrm>
              <a:off x="7899049" y="3270853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88" name="วงรี 987"/>
            <p:cNvSpPr/>
            <p:nvPr/>
          </p:nvSpPr>
          <p:spPr>
            <a:xfrm>
              <a:off x="8202761" y="3270853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1" name="วงรี 1024">
              <a:extLst>
                <a:ext uri="{FF2B5EF4-FFF2-40B4-BE49-F238E27FC236}">
                  <a16:creationId xmlns:a16="http://schemas.microsoft.com/office/drawing/2014/main" id="{310D4798-CF69-6811-0B62-3E174F4A1287}"/>
                </a:ext>
              </a:extLst>
            </p:cNvPr>
            <p:cNvSpPr/>
            <p:nvPr/>
          </p:nvSpPr>
          <p:spPr>
            <a:xfrm>
              <a:off x="8785581" y="1114969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2" name="วงรี 1016">
              <a:extLst>
                <a:ext uri="{FF2B5EF4-FFF2-40B4-BE49-F238E27FC236}">
                  <a16:creationId xmlns:a16="http://schemas.microsoft.com/office/drawing/2014/main" id="{6C2DB405-7391-19BF-7E85-76E230240681}"/>
                </a:ext>
              </a:extLst>
            </p:cNvPr>
            <p:cNvSpPr/>
            <p:nvPr/>
          </p:nvSpPr>
          <p:spPr>
            <a:xfrm>
              <a:off x="8785581" y="1355068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3" name="วงรี 1012">
              <a:extLst>
                <a:ext uri="{FF2B5EF4-FFF2-40B4-BE49-F238E27FC236}">
                  <a16:creationId xmlns:a16="http://schemas.microsoft.com/office/drawing/2014/main" id="{835BD3FD-3FF2-CD65-B024-B19187F914C5}"/>
                </a:ext>
              </a:extLst>
            </p:cNvPr>
            <p:cNvSpPr/>
            <p:nvPr/>
          </p:nvSpPr>
          <p:spPr>
            <a:xfrm>
              <a:off x="8785581" y="1595168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4" name="วงรี 1008">
              <a:extLst>
                <a:ext uri="{FF2B5EF4-FFF2-40B4-BE49-F238E27FC236}">
                  <a16:creationId xmlns:a16="http://schemas.microsoft.com/office/drawing/2014/main" id="{1ACC285D-6B52-B715-DE68-CD7C2279FA05}"/>
                </a:ext>
              </a:extLst>
            </p:cNvPr>
            <p:cNvSpPr/>
            <p:nvPr/>
          </p:nvSpPr>
          <p:spPr>
            <a:xfrm>
              <a:off x="8785581" y="1835266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5" name="วงรี 1004">
              <a:extLst>
                <a:ext uri="{FF2B5EF4-FFF2-40B4-BE49-F238E27FC236}">
                  <a16:creationId xmlns:a16="http://schemas.microsoft.com/office/drawing/2014/main" id="{CC037A57-A3C2-ADC7-81EB-5CFA03B4D061}"/>
                </a:ext>
              </a:extLst>
            </p:cNvPr>
            <p:cNvSpPr/>
            <p:nvPr/>
          </p:nvSpPr>
          <p:spPr>
            <a:xfrm>
              <a:off x="8785581" y="2075365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6" name="วงรี 1000">
              <a:extLst>
                <a:ext uri="{FF2B5EF4-FFF2-40B4-BE49-F238E27FC236}">
                  <a16:creationId xmlns:a16="http://schemas.microsoft.com/office/drawing/2014/main" id="{2F2A0966-FBA5-9C52-F4C2-3C094798A43A}"/>
                </a:ext>
              </a:extLst>
            </p:cNvPr>
            <p:cNvSpPr/>
            <p:nvPr/>
          </p:nvSpPr>
          <p:spPr>
            <a:xfrm>
              <a:off x="8785581" y="2315465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7" name="วงรี 996">
              <a:extLst>
                <a:ext uri="{FF2B5EF4-FFF2-40B4-BE49-F238E27FC236}">
                  <a16:creationId xmlns:a16="http://schemas.microsoft.com/office/drawing/2014/main" id="{8D87C928-2F58-CC9B-69E7-B27A5AF15F44}"/>
                </a:ext>
              </a:extLst>
            </p:cNvPr>
            <p:cNvSpPr/>
            <p:nvPr/>
          </p:nvSpPr>
          <p:spPr>
            <a:xfrm>
              <a:off x="8785581" y="2555564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8" name="วงรี 992">
              <a:extLst>
                <a:ext uri="{FF2B5EF4-FFF2-40B4-BE49-F238E27FC236}">
                  <a16:creationId xmlns:a16="http://schemas.microsoft.com/office/drawing/2014/main" id="{5C3656BD-4DEE-4203-BB04-D7D4DCBAAAF5}"/>
                </a:ext>
              </a:extLst>
            </p:cNvPr>
            <p:cNvSpPr/>
            <p:nvPr/>
          </p:nvSpPr>
          <p:spPr>
            <a:xfrm>
              <a:off x="8785581" y="2795663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9" name="วงรี 988">
              <a:extLst>
                <a:ext uri="{FF2B5EF4-FFF2-40B4-BE49-F238E27FC236}">
                  <a16:creationId xmlns:a16="http://schemas.microsoft.com/office/drawing/2014/main" id="{D0B995B4-5A08-808B-A70A-FC553986F896}"/>
                </a:ext>
              </a:extLst>
            </p:cNvPr>
            <p:cNvSpPr/>
            <p:nvPr/>
          </p:nvSpPr>
          <p:spPr>
            <a:xfrm>
              <a:off x="8785581" y="3035762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0" name="วงรี 984">
              <a:extLst>
                <a:ext uri="{FF2B5EF4-FFF2-40B4-BE49-F238E27FC236}">
                  <a16:creationId xmlns:a16="http://schemas.microsoft.com/office/drawing/2014/main" id="{40B47B9A-832D-1F2B-9E64-CED4567FD279}"/>
                </a:ext>
              </a:extLst>
            </p:cNvPr>
            <p:cNvSpPr/>
            <p:nvPr/>
          </p:nvSpPr>
          <p:spPr>
            <a:xfrm>
              <a:off x="8785581" y="3275861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</p:spTree>
    <p:extLst>
      <p:ext uri="{BB962C8B-B14F-4D97-AF65-F5344CB8AC3E}">
        <p14:creationId xmlns:p14="http://schemas.microsoft.com/office/powerpoint/2010/main" val="1014762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91771" y="62562"/>
            <a:ext cx="6704444" cy="977510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927" name="สี่เหลี่ยมผืนผ้า 926"/>
          <p:cNvSpPr/>
          <p:nvPr/>
        </p:nvSpPr>
        <p:spPr>
          <a:xfrm>
            <a:off x="5042205" y="867247"/>
            <a:ext cx="1617881" cy="259557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13" name="Group 12"/>
          <p:cNvGrpSpPr/>
          <p:nvPr/>
        </p:nvGrpSpPr>
        <p:grpSpPr>
          <a:xfrm>
            <a:off x="344363" y="3767745"/>
            <a:ext cx="1420963" cy="5333032"/>
            <a:chOff x="583926" y="4161697"/>
            <a:chExt cx="1420963" cy="5333032"/>
          </a:xfrm>
        </p:grpSpPr>
        <p:sp>
          <p:nvSpPr>
            <p:cNvPr id="5" name="สี่เหลี่ยมผืนผ้า 4"/>
            <p:cNvSpPr/>
            <p:nvPr/>
          </p:nvSpPr>
          <p:spPr>
            <a:xfrm>
              <a:off x="583926" y="4161697"/>
              <a:ext cx="1420963" cy="53330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262" name="กลุ่ม 261"/>
            <p:cNvGrpSpPr/>
            <p:nvPr/>
          </p:nvGrpSpPr>
          <p:grpSpPr>
            <a:xfrm>
              <a:off x="779516" y="4257681"/>
              <a:ext cx="1049446" cy="5040856"/>
              <a:chOff x="2342858" y="4029479"/>
              <a:chExt cx="1127499" cy="5065653"/>
            </a:xfrm>
            <a:solidFill>
              <a:schemeClr val="bg1"/>
            </a:solidFill>
          </p:grpSpPr>
          <p:grpSp>
            <p:nvGrpSpPr>
              <p:cNvPr id="266" name="กลุ่ม 265"/>
              <p:cNvGrpSpPr/>
              <p:nvPr/>
            </p:nvGrpSpPr>
            <p:grpSpPr>
              <a:xfrm>
                <a:off x="2342858" y="402947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611" name="วงรี 61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2" name="วงรี 61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3" name="วงรี 61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4" name="วงรี 61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299" name="กลุ่ม 298"/>
              <p:cNvGrpSpPr/>
              <p:nvPr/>
            </p:nvGrpSpPr>
            <p:grpSpPr>
              <a:xfrm>
                <a:off x="2342858" y="891891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603" name="วงรี 60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04" name="วงรี 60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05" name="วงรี 60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10" name="วงรี 60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0" name="กลุ่ม 299"/>
              <p:cNvGrpSpPr/>
              <p:nvPr/>
            </p:nvGrpSpPr>
            <p:grpSpPr>
              <a:xfrm>
                <a:off x="2342858" y="428681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63" name="วงรี 56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4" name="วงรี 56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5" name="วงรี 56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602" name="วงรี 60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1" name="กลุ่ม 300"/>
              <p:cNvGrpSpPr/>
              <p:nvPr/>
            </p:nvGrpSpPr>
            <p:grpSpPr>
              <a:xfrm>
                <a:off x="2342858" y="454415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59" name="วงรี 55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0" name="วงรี 55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1" name="วงรี 56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62" name="วงรี 56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2" name="กลุ่ม 301"/>
              <p:cNvGrpSpPr/>
              <p:nvPr/>
            </p:nvGrpSpPr>
            <p:grpSpPr>
              <a:xfrm>
                <a:off x="2342858" y="480149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55" name="วงรี 55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6" name="วงรี 55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7" name="วงรี 55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8" name="วงรี 55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3" name="กลุ่ม 302"/>
              <p:cNvGrpSpPr/>
              <p:nvPr/>
            </p:nvGrpSpPr>
            <p:grpSpPr>
              <a:xfrm>
                <a:off x="2342858" y="505883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51" name="วงรี 55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2" name="วงรี 55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3" name="วงรี 55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4" name="วงรี 55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4" name="กลุ่ม 303"/>
              <p:cNvGrpSpPr/>
              <p:nvPr/>
            </p:nvGrpSpPr>
            <p:grpSpPr>
              <a:xfrm>
                <a:off x="2342858" y="531617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47" name="วงรี 54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8" name="วงรี 54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9" name="วงรี 54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50" name="วงรี 54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5" name="กลุ่ม 304"/>
              <p:cNvGrpSpPr/>
              <p:nvPr/>
            </p:nvGrpSpPr>
            <p:grpSpPr>
              <a:xfrm>
                <a:off x="2342858" y="557351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43" name="วงรี 54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4" name="วงรี 54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5" name="วงรี 54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6" name="วงรี 54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6" name="กลุ่ม 305"/>
              <p:cNvGrpSpPr/>
              <p:nvPr/>
            </p:nvGrpSpPr>
            <p:grpSpPr>
              <a:xfrm>
                <a:off x="2342858" y="583085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39" name="วงรี 53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0" name="วงรี 53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1" name="วงรี 54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42" name="วงรี 54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7" name="กลุ่ม 306"/>
              <p:cNvGrpSpPr/>
              <p:nvPr/>
            </p:nvGrpSpPr>
            <p:grpSpPr>
              <a:xfrm>
                <a:off x="2342858" y="608819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35" name="วงรี 53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6" name="วงรี 53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7" name="วงรี 53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8" name="วงรี 53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8" name="กลุ่ม 307"/>
              <p:cNvGrpSpPr/>
              <p:nvPr/>
            </p:nvGrpSpPr>
            <p:grpSpPr>
              <a:xfrm>
                <a:off x="2342858" y="6345530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31" name="วงรี 53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2" name="วงรี 53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3" name="วงรี 53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4" name="วงรี 53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09" name="กลุ่ม 308"/>
              <p:cNvGrpSpPr/>
              <p:nvPr/>
            </p:nvGrpSpPr>
            <p:grpSpPr>
              <a:xfrm>
                <a:off x="2342858" y="660286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27" name="วงรี 52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8" name="วงรี 52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9" name="วงรี 52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30" name="วงรี 52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0" name="กลุ่ม 309"/>
              <p:cNvGrpSpPr/>
              <p:nvPr/>
            </p:nvGrpSpPr>
            <p:grpSpPr>
              <a:xfrm>
                <a:off x="2342858" y="686020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23" name="วงรี 52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4" name="วงรี 52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5" name="วงรี 52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6" name="วงรี 52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1" name="กลุ่ม 310"/>
              <p:cNvGrpSpPr/>
              <p:nvPr/>
            </p:nvGrpSpPr>
            <p:grpSpPr>
              <a:xfrm>
                <a:off x="2342858" y="711754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509" name="วงรี 5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11" name="วงรี 51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1" name="วงรี 52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22" name="วงรี 52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2" name="กลุ่ม 311"/>
              <p:cNvGrpSpPr/>
              <p:nvPr/>
            </p:nvGrpSpPr>
            <p:grpSpPr>
              <a:xfrm>
                <a:off x="2342858" y="737488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38" name="วงรี 33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9" name="วงรี 33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40" name="วงรี 33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507" name="วงรี 50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3" name="กลุ่ม 312"/>
              <p:cNvGrpSpPr/>
              <p:nvPr/>
            </p:nvGrpSpPr>
            <p:grpSpPr>
              <a:xfrm>
                <a:off x="2342858" y="763222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34" name="วงรี 333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5" name="วงรี 334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6" name="วงรี 335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7" name="วงรี 33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4" name="กลุ่ม 313"/>
              <p:cNvGrpSpPr/>
              <p:nvPr/>
            </p:nvGrpSpPr>
            <p:grpSpPr>
              <a:xfrm>
                <a:off x="2342858" y="788956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30" name="วงรี 329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1" name="วงรี 33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2" name="วงรี 331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33" name="วงรี 332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5" name="กลุ่ม 314"/>
              <p:cNvGrpSpPr/>
              <p:nvPr/>
            </p:nvGrpSpPr>
            <p:grpSpPr>
              <a:xfrm>
                <a:off x="2342858" y="814690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26" name="วงรี 325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7" name="วงรี 326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8" name="วงรี 327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9" name="วงรี 328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6" name="กลุ่ม 315"/>
              <p:cNvGrpSpPr/>
              <p:nvPr/>
            </p:nvGrpSpPr>
            <p:grpSpPr>
              <a:xfrm>
                <a:off x="2342858" y="840424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22" name="วงรี 321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3" name="วงรี 322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4" name="วงรี 323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5" name="วงรี 324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317" name="กลุ่ม 316"/>
              <p:cNvGrpSpPr/>
              <p:nvPr/>
            </p:nvGrpSpPr>
            <p:grpSpPr>
              <a:xfrm>
                <a:off x="2342858" y="866158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318" name="วงรี 31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19" name="วงรี 31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0" name="วงรี 31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321" name="วงรี 320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11" name="กลุ่ม 10">
            <a:extLst>
              <a:ext uri="{FF2B5EF4-FFF2-40B4-BE49-F238E27FC236}">
                <a16:creationId xmlns:a16="http://schemas.microsoft.com/office/drawing/2014/main" id="{F684B8E4-5A01-49B2-A2F7-5B7B2D08E323}"/>
              </a:ext>
            </a:extLst>
          </p:cNvPr>
          <p:cNvGrpSpPr/>
          <p:nvPr/>
        </p:nvGrpSpPr>
        <p:grpSpPr>
          <a:xfrm>
            <a:off x="420522" y="3110073"/>
            <a:ext cx="1221550" cy="672926"/>
            <a:chOff x="742782" y="1322121"/>
            <a:chExt cx="1373990" cy="664838"/>
          </a:xfrm>
        </p:grpSpPr>
        <p:grpSp>
          <p:nvGrpSpPr>
            <p:cNvPr id="3" name="กลุ่ม 2">
              <a:extLst>
                <a:ext uri="{FF2B5EF4-FFF2-40B4-BE49-F238E27FC236}">
                  <a16:creationId xmlns:a16="http://schemas.microsoft.com/office/drawing/2014/main" id="{C04A9503-0A94-44AC-BAB8-227068EB0650}"/>
                </a:ext>
              </a:extLst>
            </p:cNvPr>
            <p:cNvGrpSpPr/>
            <p:nvPr/>
          </p:nvGrpSpPr>
          <p:grpSpPr>
            <a:xfrm>
              <a:off x="742782" y="1525294"/>
              <a:ext cx="1373990" cy="461665"/>
              <a:chOff x="742782" y="1540534"/>
              <a:chExt cx="1373990" cy="461665"/>
            </a:xfrm>
          </p:grpSpPr>
          <p:sp>
            <p:nvSpPr>
              <p:cNvPr id="352" name="กล่องข้อความ 351">
                <a:extLst>
                  <a:ext uri="{FF2B5EF4-FFF2-40B4-BE49-F238E27FC236}">
                    <a16:creationId xmlns:a16="http://schemas.microsoft.com/office/drawing/2014/main" id="{D77FB596-641E-4CDC-9CD9-AE39C9D60CCD}"/>
                  </a:ext>
                </a:extLst>
              </p:cNvPr>
              <p:cNvSpPr txBox="1"/>
              <p:nvPr/>
            </p:nvSpPr>
            <p:spPr>
              <a:xfrm>
                <a:off x="742782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ก</a:t>
                </a:r>
              </a:p>
            </p:txBody>
          </p:sp>
          <p:sp>
            <p:nvSpPr>
              <p:cNvPr id="353" name="กล่องข้อความ 352">
                <a:extLst>
                  <a:ext uri="{FF2B5EF4-FFF2-40B4-BE49-F238E27FC236}">
                    <a16:creationId xmlns:a16="http://schemas.microsoft.com/office/drawing/2014/main" id="{4CA65716-0907-4ED2-B4E1-D99A85BD3355}"/>
                  </a:ext>
                </a:extLst>
              </p:cNvPr>
              <p:cNvSpPr txBox="1"/>
              <p:nvPr/>
            </p:nvSpPr>
            <p:spPr>
              <a:xfrm>
                <a:off x="1098745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ข</a:t>
                </a:r>
              </a:p>
            </p:txBody>
          </p:sp>
          <p:sp>
            <p:nvSpPr>
              <p:cNvPr id="354" name="กล่องข้อความ 353">
                <a:extLst>
                  <a:ext uri="{FF2B5EF4-FFF2-40B4-BE49-F238E27FC236}">
                    <a16:creationId xmlns:a16="http://schemas.microsoft.com/office/drawing/2014/main" id="{0B3E47E2-BF34-490C-B608-6D2FED098CA7}"/>
                  </a:ext>
                </a:extLst>
              </p:cNvPr>
              <p:cNvSpPr txBox="1"/>
              <p:nvPr/>
            </p:nvSpPr>
            <p:spPr>
              <a:xfrm>
                <a:off x="1463378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ค</a:t>
                </a:r>
              </a:p>
            </p:txBody>
          </p:sp>
          <p:sp>
            <p:nvSpPr>
              <p:cNvPr id="355" name="กล่องข้อความ 354">
                <a:extLst>
                  <a:ext uri="{FF2B5EF4-FFF2-40B4-BE49-F238E27FC236}">
                    <a16:creationId xmlns:a16="http://schemas.microsoft.com/office/drawing/2014/main" id="{90980AB9-557C-430E-8D09-DBA9A71D7966}"/>
                  </a:ext>
                </a:extLst>
              </p:cNvPr>
              <p:cNvSpPr txBox="1"/>
              <p:nvPr/>
            </p:nvSpPr>
            <p:spPr>
              <a:xfrm>
                <a:off x="1820337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ง</a:t>
                </a:r>
              </a:p>
            </p:txBody>
          </p:sp>
        </p:grpSp>
        <p:grpSp>
          <p:nvGrpSpPr>
            <p:cNvPr id="356" name="กลุ่ม 355">
              <a:extLst>
                <a:ext uri="{FF2B5EF4-FFF2-40B4-BE49-F238E27FC236}">
                  <a16:creationId xmlns:a16="http://schemas.microsoft.com/office/drawing/2014/main" id="{68A8040D-64B0-4B5C-9490-E942B6DF6387}"/>
                </a:ext>
              </a:extLst>
            </p:cNvPr>
            <p:cNvGrpSpPr/>
            <p:nvPr/>
          </p:nvGrpSpPr>
          <p:grpSpPr>
            <a:xfrm>
              <a:off x="742782" y="1322121"/>
              <a:ext cx="1373990" cy="461665"/>
              <a:chOff x="742782" y="1936774"/>
              <a:chExt cx="1373990" cy="461665"/>
            </a:xfrm>
          </p:grpSpPr>
          <p:sp>
            <p:nvSpPr>
              <p:cNvPr id="357" name="กล่องข้อความ 356">
                <a:extLst>
                  <a:ext uri="{FF2B5EF4-FFF2-40B4-BE49-F238E27FC236}">
                    <a16:creationId xmlns:a16="http://schemas.microsoft.com/office/drawing/2014/main" id="{95873E72-768A-47EE-A0E9-359E1F1F5972}"/>
                  </a:ext>
                </a:extLst>
              </p:cNvPr>
              <p:cNvSpPr txBox="1"/>
              <p:nvPr/>
            </p:nvSpPr>
            <p:spPr>
              <a:xfrm>
                <a:off x="742782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A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58" name="กล่องข้อความ 357">
                <a:extLst>
                  <a:ext uri="{FF2B5EF4-FFF2-40B4-BE49-F238E27FC236}">
                    <a16:creationId xmlns:a16="http://schemas.microsoft.com/office/drawing/2014/main" id="{6661D2B0-BBE7-4636-93B7-BB39964B0467}"/>
                  </a:ext>
                </a:extLst>
              </p:cNvPr>
              <p:cNvSpPr txBox="1"/>
              <p:nvPr/>
            </p:nvSpPr>
            <p:spPr>
              <a:xfrm>
                <a:off x="1098745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B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59" name="กล่องข้อความ 358">
                <a:extLst>
                  <a:ext uri="{FF2B5EF4-FFF2-40B4-BE49-F238E27FC236}">
                    <a16:creationId xmlns:a16="http://schemas.microsoft.com/office/drawing/2014/main" id="{A6595147-FA22-4B07-8CF8-93DCB0B4CDA6}"/>
                  </a:ext>
                </a:extLst>
              </p:cNvPr>
              <p:cNvSpPr txBox="1"/>
              <p:nvPr/>
            </p:nvSpPr>
            <p:spPr>
              <a:xfrm>
                <a:off x="1463378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C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360" name="กล่องข้อความ 359">
                <a:extLst>
                  <a:ext uri="{FF2B5EF4-FFF2-40B4-BE49-F238E27FC236}">
                    <a16:creationId xmlns:a16="http://schemas.microsoft.com/office/drawing/2014/main" id="{66BA76C6-AE71-40FF-BB3D-0FA4D807C34B}"/>
                  </a:ext>
                </a:extLst>
              </p:cNvPr>
              <p:cNvSpPr txBox="1"/>
              <p:nvPr/>
            </p:nvSpPr>
            <p:spPr>
              <a:xfrm>
                <a:off x="1820337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D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sp>
        <p:nvSpPr>
          <p:cNvPr id="377" name="กล่องข้อความ 376">
            <a:extLst>
              <a:ext uri="{FF2B5EF4-FFF2-40B4-BE49-F238E27FC236}">
                <a16:creationId xmlns:a16="http://schemas.microsoft.com/office/drawing/2014/main" id="{29EA27C1-D6F3-41D7-9294-7D488D22C2D6}"/>
              </a:ext>
            </a:extLst>
          </p:cNvPr>
          <p:cNvSpPr txBox="1"/>
          <p:nvPr/>
        </p:nvSpPr>
        <p:spPr>
          <a:xfrm>
            <a:off x="1642072" y="172128"/>
            <a:ext cx="26722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กระดาษคำตอบ</a:t>
            </a:r>
          </a:p>
        </p:txBody>
      </p:sp>
      <p:sp>
        <p:nvSpPr>
          <p:cNvPr id="378" name="กล่องข้อความ 377">
            <a:extLst>
              <a:ext uri="{FF2B5EF4-FFF2-40B4-BE49-F238E27FC236}">
                <a16:creationId xmlns:a16="http://schemas.microsoft.com/office/drawing/2014/main" id="{0E8CE7E9-F83F-459C-9D05-27709A82B28B}"/>
              </a:ext>
            </a:extLst>
          </p:cNvPr>
          <p:cNvSpPr txBox="1"/>
          <p:nvPr/>
        </p:nvSpPr>
        <p:spPr>
          <a:xfrm>
            <a:off x="153556" y="824941"/>
            <a:ext cx="4910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โรงเรียน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…………………………………….….……......</a:t>
            </a:r>
            <a:endParaRPr lang="th-TH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82" name="สี่เหลี่ยมผืนผ้า 381">
            <a:extLst>
              <a:ext uri="{FF2B5EF4-FFF2-40B4-BE49-F238E27FC236}">
                <a16:creationId xmlns:a16="http://schemas.microsoft.com/office/drawing/2014/main" id="{6E94BAE4-7F23-4788-A14D-7DBFF9DEAF86}"/>
              </a:ext>
            </a:extLst>
          </p:cNvPr>
          <p:cNvSpPr/>
          <p:nvPr/>
        </p:nvSpPr>
        <p:spPr>
          <a:xfrm>
            <a:off x="6362750" y="418721"/>
            <a:ext cx="27315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5" name="กล่องข้อความ 384">
            <a:extLst>
              <a:ext uri="{FF2B5EF4-FFF2-40B4-BE49-F238E27FC236}">
                <a16:creationId xmlns:a16="http://schemas.microsoft.com/office/drawing/2014/main" id="{047BE142-F4C4-41D8-A4FC-CBB99764AE20}"/>
              </a:ext>
            </a:extLst>
          </p:cNvPr>
          <p:cNvSpPr txBox="1"/>
          <p:nvPr/>
        </p:nvSpPr>
        <p:spPr>
          <a:xfrm>
            <a:off x="5237953" y="117763"/>
            <a:ext cx="1252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รหัสนักเรียน</a:t>
            </a:r>
          </a:p>
        </p:txBody>
      </p:sp>
      <p:grpSp>
        <p:nvGrpSpPr>
          <p:cNvPr id="862" name="Group 861"/>
          <p:cNvGrpSpPr/>
          <p:nvPr/>
        </p:nvGrpSpPr>
        <p:grpSpPr>
          <a:xfrm>
            <a:off x="1992778" y="3767745"/>
            <a:ext cx="1420963" cy="5333032"/>
            <a:chOff x="583926" y="4161697"/>
            <a:chExt cx="1420963" cy="5333032"/>
          </a:xfrm>
        </p:grpSpPr>
        <p:sp>
          <p:nvSpPr>
            <p:cNvPr id="863" name="สี่เหลี่ยมผืนผ้า 4"/>
            <p:cNvSpPr/>
            <p:nvPr/>
          </p:nvSpPr>
          <p:spPr>
            <a:xfrm>
              <a:off x="583926" y="4161697"/>
              <a:ext cx="1420963" cy="53330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864" name="กลุ่ม 261"/>
            <p:cNvGrpSpPr/>
            <p:nvPr/>
          </p:nvGrpSpPr>
          <p:grpSpPr>
            <a:xfrm>
              <a:off x="779516" y="4257681"/>
              <a:ext cx="1049446" cy="5040856"/>
              <a:chOff x="2342858" y="4029479"/>
              <a:chExt cx="1127499" cy="5065653"/>
            </a:xfrm>
            <a:solidFill>
              <a:schemeClr val="bg1"/>
            </a:solidFill>
          </p:grpSpPr>
          <p:grpSp>
            <p:nvGrpSpPr>
              <p:cNvPr id="865" name="กลุ่ม 265"/>
              <p:cNvGrpSpPr/>
              <p:nvPr/>
            </p:nvGrpSpPr>
            <p:grpSpPr>
              <a:xfrm>
                <a:off x="2342858" y="402947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72" name="วงรี 61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3" name="วงรี 61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4" name="วงรี 61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5" name="วงรี 61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66" name="กลุ่ม 298"/>
              <p:cNvGrpSpPr/>
              <p:nvPr/>
            </p:nvGrpSpPr>
            <p:grpSpPr>
              <a:xfrm>
                <a:off x="2342858" y="891891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68" name="วงรี 60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9" name="วงรี 60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0" name="วงรี 60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71" name="วงรี 60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67" name="กลุ่ม 299"/>
              <p:cNvGrpSpPr/>
              <p:nvPr/>
            </p:nvGrpSpPr>
            <p:grpSpPr>
              <a:xfrm>
                <a:off x="2342858" y="428681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64" name="วงรี 56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5" name="วงรี 56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6" name="วงรี 56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7" name="วงรี 60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68" name="กลุ่ม 300"/>
              <p:cNvGrpSpPr/>
              <p:nvPr/>
            </p:nvGrpSpPr>
            <p:grpSpPr>
              <a:xfrm>
                <a:off x="2342858" y="454415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60" name="วงรี 55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1" name="วงรี 55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2" name="วงรี 56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63" name="วงรี 56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69" name="กลุ่ม 301"/>
              <p:cNvGrpSpPr/>
              <p:nvPr/>
            </p:nvGrpSpPr>
            <p:grpSpPr>
              <a:xfrm>
                <a:off x="2342858" y="480149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56" name="วงรี 55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7" name="วงรี 55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8" name="วงรี 55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9" name="วงรี 55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0" name="กลุ่ม 302"/>
              <p:cNvGrpSpPr/>
              <p:nvPr/>
            </p:nvGrpSpPr>
            <p:grpSpPr>
              <a:xfrm>
                <a:off x="2342858" y="505883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52" name="วงรี 55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3" name="วงรี 55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4" name="วงรี 55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5" name="วงรี 55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1" name="กลุ่ม 303"/>
              <p:cNvGrpSpPr/>
              <p:nvPr/>
            </p:nvGrpSpPr>
            <p:grpSpPr>
              <a:xfrm>
                <a:off x="2342858" y="531617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48" name="วงรี 54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9" name="วงรี 54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0" name="วงรี 54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51" name="วงรี 54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2" name="กลุ่ม 304"/>
              <p:cNvGrpSpPr/>
              <p:nvPr/>
            </p:nvGrpSpPr>
            <p:grpSpPr>
              <a:xfrm>
                <a:off x="2342858" y="557351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44" name="วงรี 54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5" name="วงรี 54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6" name="วงรี 54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7" name="วงรี 54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3" name="กลุ่ม 305"/>
              <p:cNvGrpSpPr/>
              <p:nvPr/>
            </p:nvGrpSpPr>
            <p:grpSpPr>
              <a:xfrm>
                <a:off x="2342858" y="583085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40" name="วงรี 53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1" name="วงรี 53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2" name="วงรี 54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43" name="วงรี 54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4" name="กลุ่ม 306"/>
              <p:cNvGrpSpPr/>
              <p:nvPr/>
            </p:nvGrpSpPr>
            <p:grpSpPr>
              <a:xfrm>
                <a:off x="2342858" y="608819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25" name="วงรี 53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6" name="วงรี 53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8" name="วงรี 53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30" name="วงรี 53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5" name="กลุ่ม 307"/>
              <p:cNvGrpSpPr/>
              <p:nvPr/>
            </p:nvGrpSpPr>
            <p:grpSpPr>
              <a:xfrm>
                <a:off x="2342858" y="6345530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21" name="วงรี 53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2" name="วงรี 53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3" name="วงรี 53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4" name="วงรี 53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6" name="กลุ่ม 308"/>
              <p:cNvGrpSpPr/>
              <p:nvPr/>
            </p:nvGrpSpPr>
            <p:grpSpPr>
              <a:xfrm>
                <a:off x="2342858" y="660286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17" name="วงรี 52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8" name="วงรี 52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9" name="วงรี 52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20" name="วงรี 52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7" name="กลุ่ม 309"/>
              <p:cNvGrpSpPr/>
              <p:nvPr/>
            </p:nvGrpSpPr>
            <p:grpSpPr>
              <a:xfrm>
                <a:off x="2342858" y="686020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13" name="วงรี 52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4" name="วงรี 52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5" name="วงรี 52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6" name="วงรี 52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8" name="กลุ่ม 310"/>
              <p:cNvGrpSpPr/>
              <p:nvPr/>
            </p:nvGrpSpPr>
            <p:grpSpPr>
              <a:xfrm>
                <a:off x="2342858" y="711754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09" name="วงรี 5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0" name="วงรี 51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1" name="วงรี 52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12" name="วงรี 52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79" name="กลุ่ม 311"/>
              <p:cNvGrpSpPr/>
              <p:nvPr/>
            </p:nvGrpSpPr>
            <p:grpSpPr>
              <a:xfrm>
                <a:off x="2342858" y="737488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05" name="วงรี 33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6" name="วงรี 33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7" name="วงรี 33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8" name="วงรี 50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80" name="กลุ่ม 312"/>
              <p:cNvGrpSpPr/>
              <p:nvPr/>
            </p:nvGrpSpPr>
            <p:grpSpPr>
              <a:xfrm>
                <a:off x="2342858" y="763222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901" name="วงรี 333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2" name="วงรี 334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3" name="วงรี 335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4" name="วงรี 33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81" name="กลุ่ม 313"/>
              <p:cNvGrpSpPr/>
              <p:nvPr/>
            </p:nvGrpSpPr>
            <p:grpSpPr>
              <a:xfrm>
                <a:off x="2342858" y="788956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97" name="วงรี 329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8" name="วงรี 33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9" name="วงรี 331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900" name="วงรี 332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82" name="กลุ่ม 314"/>
              <p:cNvGrpSpPr/>
              <p:nvPr/>
            </p:nvGrpSpPr>
            <p:grpSpPr>
              <a:xfrm>
                <a:off x="2342858" y="814690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93" name="วงรี 325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4" name="วงรี 326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5" name="วงรี 327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6" name="วงรี 328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83" name="กลุ่ม 315"/>
              <p:cNvGrpSpPr/>
              <p:nvPr/>
            </p:nvGrpSpPr>
            <p:grpSpPr>
              <a:xfrm>
                <a:off x="2342858" y="840424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89" name="วงรี 321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0" name="วงรี 322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1" name="วงรี 323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92" name="วงรี 324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884" name="กลุ่ม 316"/>
              <p:cNvGrpSpPr/>
              <p:nvPr/>
            </p:nvGrpSpPr>
            <p:grpSpPr>
              <a:xfrm>
                <a:off x="2342858" y="866158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885" name="วงรี 31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86" name="วงรี 31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87" name="วงรี 31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888" name="วงรี 320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976" name="Group 975"/>
          <p:cNvGrpSpPr/>
          <p:nvPr/>
        </p:nvGrpSpPr>
        <p:grpSpPr>
          <a:xfrm>
            <a:off x="3631549" y="3770926"/>
            <a:ext cx="1420963" cy="5333032"/>
            <a:chOff x="583926" y="4161697"/>
            <a:chExt cx="1420963" cy="5333032"/>
          </a:xfrm>
        </p:grpSpPr>
        <p:sp>
          <p:nvSpPr>
            <p:cNvPr id="977" name="สี่เหลี่ยมผืนผ้า 4"/>
            <p:cNvSpPr/>
            <p:nvPr/>
          </p:nvSpPr>
          <p:spPr>
            <a:xfrm>
              <a:off x="583926" y="4161697"/>
              <a:ext cx="1420963" cy="53330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978" name="กลุ่ม 261"/>
            <p:cNvGrpSpPr/>
            <p:nvPr/>
          </p:nvGrpSpPr>
          <p:grpSpPr>
            <a:xfrm>
              <a:off x="779516" y="4257681"/>
              <a:ext cx="1049446" cy="5040856"/>
              <a:chOff x="2342858" y="4029479"/>
              <a:chExt cx="1127499" cy="5065653"/>
            </a:xfrm>
            <a:solidFill>
              <a:schemeClr val="bg1"/>
            </a:solidFill>
          </p:grpSpPr>
          <p:grpSp>
            <p:nvGrpSpPr>
              <p:cNvPr id="979" name="กลุ่ม 265"/>
              <p:cNvGrpSpPr/>
              <p:nvPr/>
            </p:nvGrpSpPr>
            <p:grpSpPr>
              <a:xfrm>
                <a:off x="2342858" y="402947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15" name="วงรี 61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6" name="วงรี 61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7" name="วงรี 61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8" name="วงรี 61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80" name="กลุ่ม 298"/>
              <p:cNvGrpSpPr/>
              <p:nvPr/>
            </p:nvGrpSpPr>
            <p:grpSpPr>
              <a:xfrm>
                <a:off x="2342858" y="891891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11" name="วงรี 60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2" name="วงรี 60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3" name="วงรี 60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4" name="วงรี 60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81" name="กลุ่ม 299"/>
              <p:cNvGrpSpPr/>
              <p:nvPr/>
            </p:nvGrpSpPr>
            <p:grpSpPr>
              <a:xfrm>
                <a:off x="2342858" y="428681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07" name="วงรี 56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8" name="วงรี 56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9" name="วงรี 56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10" name="วงรี 60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82" name="กลุ่ม 300"/>
              <p:cNvGrpSpPr/>
              <p:nvPr/>
            </p:nvGrpSpPr>
            <p:grpSpPr>
              <a:xfrm>
                <a:off x="2342858" y="454415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03" name="วงรี 55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4" name="วงรี 55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5" name="วงรี 56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6" name="วงรี 56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83" name="กลุ่ม 301"/>
              <p:cNvGrpSpPr/>
              <p:nvPr/>
            </p:nvGrpSpPr>
            <p:grpSpPr>
              <a:xfrm>
                <a:off x="2342858" y="480149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99" name="วงรี 55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0" name="วงรี 55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1" name="วงรี 55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02" name="วงรี 55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984" name="กลุ่ม 302"/>
              <p:cNvGrpSpPr/>
              <p:nvPr/>
            </p:nvGrpSpPr>
            <p:grpSpPr>
              <a:xfrm>
                <a:off x="2342858" y="505883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95" name="วงรี 55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6" name="วงรี 55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7" name="วงรี 55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8" name="วงรี 55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21" name="กลุ่ม 303"/>
              <p:cNvGrpSpPr/>
              <p:nvPr/>
            </p:nvGrpSpPr>
            <p:grpSpPr>
              <a:xfrm>
                <a:off x="2342858" y="531617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91" name="วงรี 54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2" name="วงรี 54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3" name="วงรี 54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4" name="วงรี 54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22" name="กลุ่ม 304"/>
              <p:cNvGrpSpPr/>
              <p:nvPr/>
            </p:nvGrpSpPr>
            <p:grpSpPr>
              <a:xfrm>
                <a:off x="2342858" y="557351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87" name="วงรี 54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8" name="วงรี 54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9" name="วงรี 54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90" name="วงรี 54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23" name="กลุ่ม 305"/>
              <p:cNvGrpSpPr/>
              <p:nvPr/>
            </p:nvGrpSpPr>
            <p:grpSpPr>
              <a:xfrm>
                <a:off x="2342858" y="583085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83" name="วงรี 53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4" name="วงรี 53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5" name="วงรี 54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6" name="วงรี 54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24" name="กลุ่ม 306"/>
              <p:cNvGrpSpPr/>
              <p:nvPr/>
            </p:nvGrpSpPr>
            <p:grpSpPr>
              <a:xfrm>
                <a:off x="2342858" y="608819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79" name="วงรี 53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0" name="วงรี 53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1" name="วงรี 53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82" name="วงรี 53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29" name="กลุ่ม 307"/>
              <p:cNvGrpSpPr/>
              <p:nvPr/>
            </p:nvGrpSpPr>
            <p:grpSpPr>
              <a:xfrm>
                <a:off x="2342858" y="6345530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75" name="วงรี 53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6" name="วงรี 53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7" name="วงรี 53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8" name="วงรี 53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0" name="กลุ่ม 308"/>
              <p:cNvGrpSpPr/>
              <p:nvPr/>
            </p:nvGrpSpPr>
            <p:grpSpPr>
              <a:xfrm>
                <a:off x="2342858" y="660286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71" name="วงรี 52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2" name="วงรี 52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3" name="วงรี 52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4" name="วงรี 52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1" name="กลุ่ม 309"/>
              <p:cNvGrpSpPr/>
              <p:nvPr/>
            </p:nvGrpSpPr>
            <p:grpSpPr>
              <a:xfrm>
                <a:off x="2342858" y="686020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67" name="วงรี 52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8" name="วงรี 52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9" name="วงรี 52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70" name="วงรี 52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2" name="กลุ่ม 310"/>
              <p:cNvGrpSpPr/>
              <p:nvPr/>
            </p:nvGrpSpPr>
            <p:grpSpPr>
              <a:xfrm>
                <a:off x="2342858" y="711754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63" name="วงรี 5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4" name="วงรี 51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5" name="วงรี 52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6" name="วงรี 52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3" name="กลุ่ม 311"/>
              <p:cNvGrpSpPr/>
              <p:nvPr/>
            </p:nvGrpSpPr>
            <p:grpSpPr>
              <a:xfrm>
                <a:off x="2342858" y="737488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59" name="วงรี 33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0" name="วงรี 33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1" name="วงรี 33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62" name="วงรี 50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4" name="กลุ่ม 312"/>
              <p:cNvGrpSpPr/>
              <p:nvPr/>
            </p:nvGrpSpPr>
            <p:grpSpPr>
              <a:xfrm>
                <a:off x="2342858" y="763222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55" name="วงรี 333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6" name="วงรี 334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7" name="วงรี 335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8" name="วงรี 33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5" name="กลุ่ม 313"/>
              <p:cNvGrpSpPr/>
              <p:nvPr/>
            </p:nvGrpSpPr>
            <p:grpSpPr>
              <a:xfrm>
                <a:off x="2342858" y="788956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51" name="วงรี 329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2" name="วงรี 33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3" name="วงรี 331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4" name="วงรี 332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6" name="กลุ่ม 314"/>
              <p:cNvGrpSpPr/>
              <p:nvPr/>
            </p:nvGrpSpPr>
            <p:grpSpPr>
              <a:xfrm>
                <a:off x="2342858" y="814690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47" name="วงรี 325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8" name="วงรี 326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9" name="วงรี 327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50" name="วงรี 328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7" name="กลุ่ม 315"/>
              <p:cNvGrpSpPr/>
              <p:nvPr/>
            </p:nvGrpSpPr>
            <p:grpSpPr>
              <a:xfrm>
                <a:off x="2342858" y="840424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43" name="วงรี 321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4" name="วงรี 322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5" name="วงรี 323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6" name="วงรี 324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038" name="กลุ่ม 316"/>
              <p:cNvGrpSpPr/>
              <p:nvPr/>
            </p:nvGrpSpPr>
            <p:grpSpPr>
              <a:xfrm>
                <a:off x="2342858" y="866158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039" name="วงรี 31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0" name="วงรี 31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1" name="วงรี 31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042" name="วงรี 320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grpSp>
        <p:nvGrpSpPr>
          <p:cNvPr id="1119" name="Group 1118"/>
          <p:cNvGrpSpPr/>
          <p:nvPr/>
        </p:nvGrpSpPr>
        <p:grpSpPr>
          <a:xfrm>
            <a:off x="5257620" y="3755045"/>
            <a:ext cx="1420963" cy="5333032"/>
            <a:chOff x="583926" y="4161697"/>
            <a:chExt cx="1420963" cy="5333032"/>
          </a:xfrm>
        </p:grpSpPr>
        <p:sp>
          <p:nvSpPr>
            <p:cNvPr id="1120" name="สี่เหลี่ยมผืนผ้า 4"/>
            <p:cNvSpPr/>
            <p:nvPr/>
          </p:nvSpPr>
          <p:spPr>
            <a:xfrm>
              <a:off x="583926" y="4161697"/>
              <a:ext cx="1420963" cy="53330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grpSp>
          <p:nvGrpSpPr>
            <p:cNvPr id="1121" name="กลุ่ม 261"/>
            <p:cNvGrpSpPr/>
            <p:nvPr/>
          </p:nvGrpSpPr>
          <p:grpSpPr>
            <a:xfrm>
              <a:off x="779516" y="4257681"/>
              <a:ext cx="1049446" cy="5040856"/>
              <a:chOff x="2342858" y="4029479"/>
              <a:chExt cx="1127499" cy="5065653"/>
            </a:xfrm>
            <a:solidFill>
              <a:schemeClr val="bg1"/>
            </a:solidFill>
          </p:grpSpPr>
          <p:grpSp>
            <p:nvGrpSpPr>
              <p:cNvPr id="1122" name="กลุ่ม 265"/>
              <p:cNvGrpSpPr/>
              <p:nvPr/>
            </p:nvGrpSpPr>
            <p:grpSpPr>
              <a:xfrm>
                <a:off x="2342858" y="402947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218" name="วงรี 61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9" name="วงรี 61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20" name="วงรี 61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21" name="วงรี 61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3" name="กลุ่ม 298"/>
              <p:cNvGrpSpPr/>
              <p:nvPr/>
            </p:nvGrpSpPr>
            <p:grpSpPr>
              <a:xfrm>
                <a:off x="2342858" y="891891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214" name="วงรี 60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5" name="วงรี 60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6" name="วงรี 60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7" name="วงรี 60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4" name="กลุ่ม 299"/>
              <p:cNvGrpSpPr/>
              <p:nvPr/>
            </p:nvGrpSpPr>
            <p:grpSpPr>
              <a:xfrm>
                <a:off x="2342858" y="428681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210" name="วงรี 56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1" name="วงรี 56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2" name="วงรี 56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13" name="วงรี 60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5" name="กลุ่ม 300"/>
              <p:cNvGrpSpPr/>
              <p:nvPr/>
            </p:nvGrpSpPr>
            <p:grpSpPr>
              <a:xfrm>
                <a:off x="2342858" y="454415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206" name="วงรี 55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7" name="วงรี 55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8" name="วงรี 56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9" name="วงรี 56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6" name="กลุ่ม 301"/>
              <p:cNvGrpSpPr/>
              <p:nvPr/>
            </p:nvGrpSpPr>
            <p:grpSpPr>
              <a:xfrm>
                <a:off x="2342858" y="480149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202" name="วงรี 55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3" name="วงรี 55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4" name="วงรี 55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5" name="วงรี 55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7" name="กลุ่ม 302"/>
              <p:cNvGrpSpPr/>
              <p:nvPr/>
            </p:nvGrpSpPr>
            <p:grpSpPr>
              <a:xfrm>
                <a:off x="2342858" y="505883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98" name="วงรี 55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9" name="วงรี 55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0" name="วงรี 55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201" name="วงรี 55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8" name="กลุ่ม 303"/>
              <p:cNvGrpSpPr/>
              <p:nvPr/>
            </p:nvGrpSpPr>
            <p:grpSpPr>
              <a:xfrm>
                <a:off x="2342858" y="531617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94" name="วงรี 54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5" name="วงรี 54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6" name="วงรี 54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7" name="วงรี 54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29" name="กลุ่ม 304"/>
              <p:cNvGrpSpPr/>
              <p:nvPr/>
            </p:nvGrpSpPr>
            <p:grpSpPr>
              <a:xfrm>
                <a:off x="2342858" y="557351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90" name="วงรี 54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1" name="วงรี 54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2" name="วงรี 54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93" name="วงรี 54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0" name="กลุ่ม 305"/>
              <p:cNvGrpSpPr/>
              <p:nvPr/>
            </p:nvGrpSpPr>
            <p:grpSpPr>
              <a:xfrm>
                <a:off x="2342858" y="583085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86" name="วงรี 53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7" name="วงรี 539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8" name="วงรี 54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9" name="วงรี 54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1" name="กลุ่ม 306"/>
              <p:cNvGrpSpPr/>
              <p:nvPr/>
            </p:nvGrpSpPr>
            <p:grpSpPr>
              <a:xfrm>
                <a:off x="2342858" y="608819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82" name="วงรี 534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3" name="วงรี 535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4" name="วงรี 536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5" name="วงรี 537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2" name="กลุ่ม 307"/>
              <p:cNvGrpSpPr/>
              <p:nvPr/>
            </p:nvGrpSpPr>
            <p:grpSpPr>
              <a:xfrm>
                <a:off x="2342858" y="6345530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78" name="วงรี 530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9" name="วงรี 531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0" name="วงรี 532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81" name="วงรี 533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3" name="กลุ่ม 308"/>
              <p:cNvGrpSpPr/>
              <p:nvPr/>
            </p:nvGrpSpPr>
            <p:grpSpPr>
              <a:xfrm>
                <a:off x="2342858" y="6602869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74" name="วงรี 526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5" name="วงรี 527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6" name="วงรี 528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7" name="วงรี 529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4" name="กลุ่ม 309"/>
              <p:cNvGrpSpPr/>
              <p:nvPr/>
            </p:nvGrpSpPr>
            <p:grpSpPr>
              <a:xfrm>
                <a:off x="2342858" y="6860208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70" name="วงรี 522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1" name="วงรี 523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2" name="วงรี 524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73" name="วงรี 525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5" name="กลุ่ม 310"/>
              <p:cNvGrpSpPr/>
              <p:nvPr/>
            </p:nvGrpSpPr>
            <p:grpSpPr>
              <a:xfrm>
                <a:off x="2342858" y="7117547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66" name="วงรี 508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7" name="วงรี 51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8" name="วงรี 520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9" name="วงรี 521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6" name="กลุ่ม 311"/>
              <p:cNvGrpSpPr/>
              <p:nvPr/>
            </p:nvGrpSpPr>
            <p:grpSpPr>
              <a:xfrm>
                <a:off x="2342858" y="7374886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62" name="วงรี 33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3" name="วงรี 33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4" name="วงรี 33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5" name="วงรี 50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7" name="กลุ่ม 312"/>
              <p:cNvGrpSpPr/>
              <p:nvPr/>
            </p:nvGrpSpPr>
            <p:grpSpPr>
              <a:xfrm>
                <a:off x="2342858" y="7632225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58" name="วงรี 333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9" name="วงรี 334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0" name="วงรี 335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61" name="วงรี 336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8" name="กลุ่ม 313"/>
              <p:cNvGrpSpPr/>
              <p:nvPr/>
            </p:nvGrpSpPr>
            <p:grpSpPr>
              <a:xfrm>
                <a:off x="2342858" y="7889564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54" name="วงรี 329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5" name="วงรี 330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6" name="วงรี 331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7" name="วงรี 332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39" name="กลุ่ม 314"/>
              <p:cNvGrpSpPr/>
              <p:nvPr/>
            </p:nvGrpSpPr>
            <p:grpSpPr>
              <a:xfrm>
                <a:off x="2342858" y="8146903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50" name="วงรี 325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1" name="วงรี 326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2" name="วงรี 327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53" name="วงรี 328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40" name="กลุ่ม 315"/>
              <p:cNvGrpSpPr/>
              <p:nvPr/>
            </p:nvGrpSpPr>
            <p:grpSpPr>
              <a:xfrm>
                <a:off x="2342858" y="8404242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46" name="วงรี 321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7" name="วงรี 322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8" name="วงรี 323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9" name="วงรี 324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  <p:grpSp>
            <p:nvGrpSpPr>
              <p:cNvPr id="1141" name="กลุ่ม 316"/>
              <p:cNvGrpSpPr/>
              <p:nvPr/>
            </p:nvGrpSpPr>
            <p:grpSpPr>
              <a:xfrm>
                <a:off x="2342858" y="8661581"/>
                <a:ext cx="1127499" cy="176213"/>
                <a:chOff x="971550" y="4175724"/>
                <a:chExt cx="1127499" cy="176213"/>
              </a:xfrm>
              <a:grpFill/>
            </p:grpSpPr>
            <p:sp>
              <p:nvSpPr>
                <p:cNvPr id="1142" name="วงรี 317"/>
                <p:cNvSpPr/>
                <p:nvPr/>
              </p:nvSpPr>
              <p:spPr>
                <a:xfrm>
                  <a:off x="97155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3" name="วงรี 318"/>
                <p:cNvSpPr/>
                <p:nvPr/>
              </p:nvSpPr>
              <p:spPr>
                <a:xfrm>
                  <a:off x="1922836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4" name="วงรี 319"/>
                <p:cNvSpPr/>
                <p:nvPr/>
              </p:nvSpPr>
              <p:spPr>
                <a:xfrm>
                  <a:off x="1288645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  <p:sp>
              <p:nvSpPr>
                <p:cNvPr id="1145" name="วงรี 320"/>
                <p:cNvSpPr/>
                <p:nvPr/>
              </p:nvSpPr>
              <p:spPr>
                <a:xfrm>
                  <a:off x="1605740" y="4175724"/>
                  <a:ext cx="176213" cy="176213"/>
                </a:xfrm>
                <a:prstGeom prst="ellipse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/>
                </a:p>
              </p:txBody>
            </p:sp>
          </p:grpSp>
        </p:grpSp>
      </p:grpSp>
      <p:sp>
        <p:nvSpPr>
          <p:cNvPr id="1224" name="กล่องข้อความ 397">
            <a:extLst>
              <a:ext uri="{FF2B5EF4-FFF2-40B4-BE49-F238E27FC236}">
                <a16:creationId xmlns:a16="http://schemas.microsoft.com/office/drawing/2014/main" id="{737233FE-BDCE-4596-86A4-70ED63AC6D25}"/>
              </a:ext>
            </a:extLst>
          </p:cNvPr>
          <p:cNvSpPr txBox="1"/>
          <p:nvPr/>
        </p:nvSpPr>
        <p:spPr>
          <a:xfrm>
            <a:off x="172712" y="1214615"/>
            <a:ext cx="4860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ชื่อ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-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นามสกุล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…………………………….……..…..…...</a:t>
            </a:r>
            <a:endParaRPr lang="th-TH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225" name="กล่องข้อความ 398">
            <a:extLst>
              <a:ext uri="{FF2B5EF4-FFF2-40B4-BE49-F238E27FC236}">
                <a16:creationId xmlns:a16="http://schemas.microsoft.com/office/drawing/2014/main" id="{9584D172-D6DC-431C-8063-446BECA245A2}"/>
              </a:ext>
            </a:extLst>
          </p:cNvPr>
          <p:cNvSpPr txBox="1"/>
          <p:nvPr/>
        </p:nvSpPr>
        <p:spPr>
          <a:xfrm>
            <a:off x="203786" y="1554827"/>
            <a:ext cx="4829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รายวิชา.......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..............................................................</a:t>
            </a:r>
            <a:endParaRPr lang="th-TH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grpSp>
        <p:nvGrpSpPr>
          <p:cNvPr id="1226" name="กลุ่ม 10">
            <a:extLst>
              <a:ext uri="{FF2B5EF4-FFF2-40B4-BE49-F238E27FC236}">
                <a16:creationId xmlns:a16="http://schemas.microsoft.com/office/drawing/2014/main" id="{F684B8E4-5A01-49B2-A2F7-5B7B2D08E323}"/>
              </a:ext>
            </a:extLst>
          </p:cNvPr>
          <p:cNvGrpSpPr/>
          <p:nvPr/>
        </p:nvGrpSpPr>
        <p:grpSpPr>
          <a:xfrm>
            <a:off x="2070721" y="3118865"/>
            <a:ext cx="1221550" cy="672926"/>
            <a:chOff x="742782" y="1322121"/>
            <a:chExt cx="1373990" cy="664838"/>
          </a:xfrm>
        </p:grpSpPr>
        <p:grpSp>
          <p:nvGrpSpPr>
            <p:cNvPr id="1227" name="กลุ่ม 2">
              <a:extLst>
                <a:ext uri="{FF2B5EF4-FFF2-40B4-BE49-F238E27FC236}">
                  <a16:creationId xmlns:a16="http://schemas.microsoft.com/office/drawing/2014/main" id="{C04A9503-0A94-44AC-BAB8-227068EB0650}"/>
                </a:ext>
              </a:extLst>
            </p:cNvPr>
            <p:cNvGrpSpPr/>
            <p:nvPr/>
          </p:nvGrpSpPr>
          <p:grpSpPr>
            <a:xfrm>
              <a:off x="742782" y="1525294"/>
              <a:ext cx="1373990" cy="461665"/>
              <a:chOff x="742782" y="1540534"/>
              <a:chExt cx="1373990" cy="461665"/>
            </a:xfrm>
          </p:grpSpPr>
          <p:sp>
            <p:nvSpPr>
              <p:cNvPr id="1233" name="กล่องข้อความ 351">
                <a:extLst>
                  <a:ext uri="{FF2B5EF4-FFF2-40B4-BE49-F238E27FC236}">
                    <a16:creationId xmlns:a16="http://schemas.microsoft.com/office/drawing/2014/main" id="{D77FB596-641E-4CDC-9CD9-AE39C9D60CCD}"/>
                  </a:ext>
                </a:extLst>
              </p:cNvPr>
              <p:cNvSpPr txBox="1"/>
              <p:nvPr/>
            </p:nvSpPr>
            <p:spPr>
              <a:xfrm>
                <a:off x="742782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ก</a:t>
                </a:r>
              </a:p>
            </p:txBody>
          </p:sp>
          <p:sp>
            <p:nvSpPr>
              <p:cNvPr id="1234" name="กล่องข้อความ 352">
                <a:extLst>
                  <a:ext uri="{FF2B5EF4-FFF2-40B4-BE49-F238E27FC236}">
                    <a16:creationId xmlns:a16="http://schemas.microsoft.com/office/drawing/2014/main" id="{4CA65716-0907-4ED2-B4E1-D99A85BD3355}"/>
                  </a:ext>
                </a:extLst>
              </p:cNvPr>
              <p:cNvSpPr txBox="1"/>
              <p:nvPr/>
            </p:nvSpPr>
            <p:spPr>
              <a:xfrm>
                <a:off x="1098745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ข</a:t>
                </a:r>
              </a:p>
            </p:txBody>
          </p:sp>
          <p:sp>
            <p:nvSpPr>
              <p:cNvPr id="1235" name="กล่องข้อความ 353">
                <a:extLst>
                  <a:ext uri="{FF2B5EF4-FFF2-40B4-BE49-F238E27FC236}">
                    <a16:creationId xmlns:a16="http://schemas.microsoft.com/office/drawing/2014/main" id="{0B3E47E2-BF34-490C-B608-6D2FED098CA7}"/>
                  </a:ext>
                </a:extLst>
              </p:cNvPr>
              <p:cNvSpPr txBox="1"/>
              <p:nvPr/>
            </p:nvSpPr>
            <p:spPr>
              <a:xfrm>
                <a:off x="1463378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ค</a:t>
                </a:r>
              </a:p>
            </p:txBody>
          </p:sp>
          <p:sp>
            <p:nvSpPr>
              <p:cNvPr id="1236" name="กล่องข้อความ 354">
                <a:extLst>
                  <a:ext uri="{FF2B5EF4-FFF2-40B4-BE49-F238E27FC236}">
                    <a16:creationId xmlns:a16="http://schemas.microsoft.com/office/drawing/2014/main" id="{90980AB9-557C-430E-8D09-DBA9A71D7966}"/>
                  </a:ext>
                </a:extLst>
              </p:cNvPr>
              <p:cNvSpPr txBox="1"/>
              <p:nvPr/>
            </p:nvSpPr>
            <p:spPr>
              <a:xfrm>
                <a:off x="1820337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ง</a:t>
                </a:r>
              </a:p>
            </p:txBody>
          </p:sp>
        </p:grpSp>
        <p:grpSp>
          <p:nvGrpSpPr>
            <p:cNvPr id="1228" name="กลุ่ม 355">
              <a:extLst>
                <a:ext uri="{FF2B5EF4-FFF2-40B4-BE49-F238E27FC236}">
                  <a16:creationId xmlns:a16="http://schemas.microsoft.com/office/drawing/2014/main" id="{68A8040D-64B0-4B5C-9490-E942B6DF6387}"/>
                </a:ext>
              </a:extLst>
            </p:cNvPr>
            <p:cNvGrpSpPr/>
            <p:nvPr/>
          </p:nvGrpSpPr>
          <p:grpSpPr>
            <a:xfrm>
              <a:off x="742782" y="1322121"/>
              <a:ext cx="1373990" cy="461665"/>
              <a:chOff x="742782" y="1936774"/>
              <a:chExt cx="1373990" cy="461665"/>
            </a:xfrm>
          </p:grpSpPr>
          <p:sp>
            <p:nvSpPr>
              <p:cNvPr id="1229" name="กล่องข้อความ 356">
                <a:extLst>
                  <a:ext uri="{FF2B5EF4-FFF2-40B4-BE49-F238E27FC236}">
                    <a16:creationId xmlns:a16="http://schemas.microsoft.com/office/drawing/2014/main" id="{95873E72-768A-47EE-A0E9-359E1F1F5972}"/>
                  </a:ext>
                </a:extLst>
              </p:cNvPr>
              <p:cNvSpPr txBox="1"/>
              <p:nvPr/>
            </p:nvSpPr>
            <p:spPr>
              <a:xfrm>
                <a:off x="742782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A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30" name="กล่องข้อความ 357">
                <a:extLst>
                  <a:ext uri="{FF2B5EF4-FFF2-40B4-BE49-F238E27FC236}">
                    <a16:creationId xmlns:a16="http://schemas.microsoft.com/office/drawing/2014/main" id="{6661D2B0-BBE7-4636-93B7-BB39964B0467}"/>
                  </a:ext>
                </a:extLst>
              </p:cNvPr>
              <p:cNvSpPr txBox="1"/>
              <p:nvPr/>
            </p:nvSpPr>
            <p:spPr>
              <a:xfrm>
                <a:off x="1098745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B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31" name="กล่องข้อความ 358">
                <a:extLst>
                  <a:ext uri="{FF2B5EF4-FFF2-40B4-BE49-F238E27FC236}">
                    <a16:creationId xmlns:a16="http://schemas.microsoft.com/office/drawing/2014/main" id="{A6595147-FA22-4B07-8CF8-93DCB0B4CDA6}"/>
                  </a:ext>
                </a:extLst>
              </p:cNvPr>
              <p:cNvSpPr txBox="1"/>
              <p:nvPr/>
            </p:nvSpPr>
            <p:spPr>
              <a:xfrm>
                <a:off x="1463378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C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32" name="กล่องข้อความ 359">
                <a:extLst>
                  <a:ext uri="{FF2B5EF4-FFF2-40B4-BE49-F238E27FC236}">
                    <a16:creationId xmlns:a16="http://schemas.microsoft.com/office/drawing/2014/main" id="{66BA76C6-AE71-40FF-BB3D-0FA4D807C34B}"/>
                  </a:ext>
                </a:extLst>
              </p:cNvPr>
              <p:cNvSpPr txBox="1"/>
              <p:nvPr/>
            </p:nvSpPr>
            <p:spPr>
              <a:xfrm>
                <a:off x="1820337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D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grpSp>
        <p:nvGrpSpPr>
          <p:cNvPr id="1237" name="กลุ่ม 10">
            <a:extLst>
              <a:ext uri="{FF2B5EF4-FFF2-40B4-BE49-F238E27FC236}">
                <a16:creationId xmlns:a16="http://schemas.microsoft.com/office/drawing/2014/main" id="{F684B8E4-5A01-49B2-A2F7-5B7B2D08E323}"/>
              </a:ext>
            </a:extLst>
          </p:cNvPr>
          <p:cNvGrpSpPr/>
          <p:nvPr/>
        </p:nvGrpSpPr>
        <p:grpSpPr>
          <a:xfrm>
            <a:off x="3688841" y="3110073"/>
            <a:ext cx="1221550" cy="672926"/>
            <a:chOff x="742782" y="1322121"/>
            <a:chExt cx="1373990" cy="664838"/>
          </a:xfrm>
        </p:grpSpPr>
        <p:grpSp>
          <p:nvGrpSpPr>
            <p:cNvPr id="1238" name="กลุ่ม 2">
              <a:extLst>
                <a:ext uri="{FF2B5EF4-FFF2-40B4-BE49-F238E27FC236}">
                  <a16:creationId xmlns:a16="http://schemas.microsoft.com/office/drawing/2014/main" id="{C04A9503-0A94-44AC-BAB8-227068EB0650}"/>
                </a:ext>
              </a:extLst>
            </p:cNvPr>
            <p:cNvGrpSpPr/>
            <p:nvPr/>
          </p:nvGrpSpPr>
          <p:grpSpPr>
            <a:xfrm>
              <a:off x="742782" y="1525294"/>
              <a:ext cx="1373990" cy="461665"/>
              <a:chOff x="742782" y="1540534"/>
              <a:chExt cx="1373990" cy="461665"/>
            </a:xfrm>
          </p:grpSpPr>
          <p:sp>
            <p:nvSpPr>
              <p:cNvPr id="1244" name="กล่องข้อความ 351">
                <a:extLst>
                  <a:ext uri="{FF2B5EF4-FFF2-40B4-BE49-F238E27FC236}">
                    <a16:creationId xmlns:a16="http://schemas.microsoft.com/office/drawing/2014/main" id="{D77FB596-641E-4CDC-9CD9-AE39C9D60CCD}"/>
                  </a:ext>
                </a:extLst>
              </p:cNvPr>
              <p:cNvSpPr txBox="1"/>
              <p:nvPr/>
            </p:nvSpPr>
            <p:spPr>
              <a:xfrm>
                <a:off x="742782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ก</a:t>
                </a:r>
              </a:p>
            </p:txBody>
          </p:sp>
          <p:sp>
            <p:nvSpPr>
              <p:cNvPr id="1245" name="กล่องข้อความ 352">
                <a:extLst>
                  <a:ext uri="{FF2B5EF4-FFF2-40B4-BE49-F238E27FC236}">
                    <a16:creationId xmlns:a16="http://schemas.microsoft.com/office/drawing/2014/main" id="{4CA65716-0907-4ED2-B4E1-D99A85BD3355}"/>
                  </a:ext>
                </a:extLst>
              </p:cNvPr>
              <p:cNvSpPr txBox="1"/>
              <p:nvPr/>
            </p:nvSpPr>
            <p:spPr>
              <a:xfrm>
                <a:off x="1098745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ข</a:t>
                </a:r>
              </a:p>
            </p:txBody>
          </p:sp>
          <p:sp>
            <p:nvSpPr>
              <p:cNvPr id="1246" name="กล่องข้อความ 353">
                <a:extLst>
                  <a:ext uri="{FF2B5EF4-FFF2-40B4-BE49-F238E27FC236}">
                    <a16:creationId xmlns:a16="http://schemas.microsoft.com/office/drawing/2014/main" id="{0B3E47E2-BF34-490C-B608-6D2FED098CA7}"/>
                  </a:ext>
                </a:extLst>
              </p:cNvPr>
              <p:cNvSpPr txBox="1"/>
              <p:nvPr/>
            </p:nvSpPr>
            <p:spPr>
              <a:xfrm>
                <a:off x="1463378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ค</a:t>
                </a:r>
              </a:p>
            </p:txBody>
          </p:sp>
          <p:sp>
            <p:nvSpPr>
              <p:cNvPr id="1247" name="กล่องข้อความ 354">
                <a:extLst>
                  <a:ext uri="{FF2B5EF4-FFF2-40B4-BE49-F238E27FC236}">
                    <a16:creationId xmlns:a16="http://schemas.microsoft.com/office/drawing/2014/main" id="{90980AB9-557C-430E-8D09-DBA9A71D7966}"/>
                  </a:ext>
                </a:extLst>
              </p:cNvPr>
              <p:cNvSpPr txBox="1"/>
              <p:nvPr/>
            </p:nvSpPr>
            <p:spPr>
              <a:xfrm>
                <a:off x="1820337" y="154053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h-TH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ง</a:t>
                </a:r>
              </a:p>
            </p:txBody>
          </p:sp>
        </p:grpSp>
        <p:grpSp>
          <p:nvGrpSpPr>
            <p:cNvPr id="1239" name="กลุ่ม 355">
              <a:extLst>
                <a:ext uri="{FF2B5EF4-FFF2-40B4-BE49-F238E27FC236}">
                  <a16:creationId xmlns:a16="http://schemas.microsoft.com/office/drawing/2014/main" id="{68A8040D-64B0-4B5C-9490-E942B6DF6387}"/>
                </a:ext>
              </a:extLst>
            </p:cNvPr>
            <p:cNvGrpSpPr/>
            <p:nvPr/>
          </p:nvGrpSpPr>
          <p:grpSpPr>
            <a:xfrm>
              <a:off x="742782" y="1322121"/>
              <a:ext cx="1373990" cy="461665"/>
              <a:chOff x="742782" y="1936774"/>
              <a:chExt cx="1373990" cy="461665"/>
            </a:xfrm>
          </p:grpSpPr>
          <p:sp>
            <p:nvSpPr>
              <p:cNvPr id="1240" name="กล่องข้อความ 356">
                <a:extLst>
                  <a:ext uri="{FF2B5EF4-FFF2-40B4-BE49-F238E27FC236}">
                    <a16:creationId xmlns:a16="http://schemas.microsoft.com/office/drawing/2014/main" id="{95873E72-768A-47EE-A0E9-359E1F1F5972}"/>
                  </a:ext>
                </a:extLst>
              </p:cNvPr>
              <p:cNvSpPr txBox="1"/>
              <p:nvPr/>
            </p:nvSpPr>
            <p:spPr>
              <a:xfrm>
                <a:off x="742782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A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41" name="กล่องข้อความ 357">
                <a:extLst>
                  <a:ext uri="{FF2B5EF4-FFF2-40B4-BE49-F238E27FC236}">
                    <a16:creationId xmlns:a16="http://schemas.microsoft.com/office/drawing/2014/main" id="{6661D2B0-BBE7-4636-93B7-BB39964B0467}"/>
                  </a:ext>
                </a:extLst>
              </p:cNvPr>
              <p:cNvSpPr txBox="1"/>
              <p:nvPr/>
            </p:nvSpPr>
            <p:spPr>
              <a:xfrm>
                <a:off x="1098745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B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42" name="กล่องข้อความ 358">
                <a:extLst>
                  <a:ext uri="{FF2B5EF4-FFF2-40B4-BE49-F238E27FC236}">
                    <a16:creationId xmlns:a16="http://schemas.microsoft.com/office/drawing/2014/main" id="{A6595147-FA22-4B07-8CF8-93DCB0B4CDA6}"/>
                  </a:ext>
                </a:extLst>
              </p:cNvPr>
              <p:cNvSpPr txBox="1"/>
              <p:nvPr/>
            </p:nvSpPr>
            <p:spPr>
              <a:xfrm>
                <a:off x="1463378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C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  <p:sp>
            <p:nvSpPr>
              <p:cNvPr id="1243" name="กล่องข้อความ 359">
                <a:extLst>
                  <a:ext uri="{FF2B5EF4-FFF2-40B4-BE49-F238E27FC236}">
                    <a16:creationId xmlns:a16="http://schemas.microsoft.com/office/drawing/2014/main" id="{66BA76C6-AE71-40FF-BB3D-0FA4D807C34B}"/>
                  </a:ext>
                </a:extLst>
              </p:cNvPr>
              <p:cNvSpPr txBox="1"/>
              <p:nvPr/>
            </p:nvSpPr>
            <p:spPr>
              <a:xfrm>
                <a:off x="1820337" y="1936774"/>
                <a:ext cx="2964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Browallia New" panose="020B0604020202020204" pitchFamily="34" charset="-34"/>
                    <a:cs typeface="Browallia New" panose="020B0604020202020204" pitchFamily="34" charset="-34"/>
                  </a:rPr>
                  <a:t>D</a:t>
                </a:r>
                <a:endParaRPr lang="th-TH" sz="2400" b="1" dirty="0">
                  <a:latin typeface="Browallia New" panose="020B0604020202020204" pitchFamily="34" charset="-34"/>
                  <a:cs typeface="Browallia New" panose="020B0604020202020204" pitchFamily="34" charset="-34"/>
                </a:endParaRPr>
              </a:p>
            </p:txBody>
          </p:sp>
        </p:grpSp>
      </p:grpSp>
      <p:pic>
        <p:nvPicPr>
          <p:cNvPr id="1248" name="Picture 124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41" y="285736"/>
            <a:ext cx="1420963" cy="568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" name="กล่องข้อความ 401">
            <a:extLst>
              <a:ext uri="{FF2B5EF4-FFF2-40B4-BE49-F238E27FC236}">
                <a16:creationId xmlns:a16="http://schemas.microsoft.com/office/drawing/2014/main" id="{47BB291B-89DD-4D81-A14B-449B9E83F66B}"/>
              </a:ext>
            </a:extLst>
          </p:cNvPr>
          <p:cNvSpPr txBox="1"/>
          <p:nvPr/>
        </p:nvSpPr>
        <p:spPr>
          <a:xfrm>
            <a:off x="2764308" y="2792058"/>
            <a:ext cx="2203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กรรมการควบคุมการสอบ</a:t>
            </a:r>
          </a:p>
        </p:txBody>
      </p:sp>
      <p:sp>
        <p:nvSpPr>
          <p:cNvPr id="1250" name="กล่องข้อความ 400">
            <a:extLst>
              <a:ext uri="{FF2B5EF4-FFF2-40B4-BE49-F238E27FC236}">
                <a16:creationId xmlns:a16="http://schemas.microsoft.com/office/drawing/2014/main" id="{4E5FD76F-6663-4DD6-BE5B-783F3859161D}"/>
              </a:ext>
            </a:extLst>
          </p:cNvPr>
          <p:cNvSpPr txBox="1"/>
          <p:nvPr/>
        </p:nvSpPr>
        <p:spPr>
          <a:xfrm>
            <a:off x="2696840" y="2412347"/>
            <a:ext cx="2203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-150591" y="3775926"/>
            <a:ext cx="542857" cy="5164990"/>
            <a:chOff x="-150591" y="3775926"/>
            <a:chExt cx="542857" cy="5164990"/>
          </a:xfrm>
        </p:grpSpPr>
        <p:sp>
          <p:nvSpPr>
            <p:cNvPr id="51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3261" y="3775926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1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8071" y="4031178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1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4951" y="4312379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1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1831" y="4563798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2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1431" y="4809705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6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6490" y="5055601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6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1431" y="5313608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6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50591" y="5582875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6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41831" y="5846901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9889" y="6099020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8828" y="6362787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6192" y="6610969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22777" y="6870601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5734" y="7124669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9889" y="7362404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25494" y="7633919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22087" y="7900599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99681" y="8159017"/>
              <a:ext cx="4850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7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6192" y="8414028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-116903" y="8663917"/>
              <a:ext cx="50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86252" y="3795528"/>
            <a:ext cx="460066" cy="5148917"/>
            <a:chOff x="1591477" y="3795528"/>
            <a:chExt cx="460066" cy="5148917"/>
          </a:xfrm>
        </p:grpSpPr>
        <p:sp>
          <p:nvSpPr>
            <p:cNvPr id="58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9210" y="379552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3029" y="4051002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14845" y="4317603"/>
              <a:ext cx="43051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9852" y="4573077"/>
              <a:ext cx="42648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481519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507354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5781" y="5338284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0490" y="558343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8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582806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609202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8936" y="6357562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660479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0143" y="684817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598485" y="713095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594917" y="738584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593259" y="763672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594916" y="788427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591477" y="815208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59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842129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0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1601927" y="866744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231818" y="3792280"/>
            <a:ext cx="454271" cy="5153068"/>
            <a:chOff x="3237043" y="3792280"/>
            <a:chExt cx="454271" cy="5153068"/>
          </a:xfrm>
        </p:grpSpPr>
        <p:sp>
          <p:nvSpPr>
            <p:cNvPr id="60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8981" y="379228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0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1661" y="405402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0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3630" y="431630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0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1660" y="457995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1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2464" y="482845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1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0710" y="507354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1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1659" y="5342932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1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9799" y="558801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1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5052" y="5840911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3630" y="612438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2208" y="6366073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8404" y="660573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5447" y="687591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7137" y="714773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0466" y="740107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7043" y="7633161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45446" y="788812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8403" y="814307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2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8402" y="8408104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3237369" y="8668349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859152" y="3782552"/>
            <a:ext cx="453839" cy="5160864"/>
            <a:chOff x="4880052" y="3756427"/>
            <a:chExt cx="453839" cy="5160864"/>
          </a:xfrm>
        </p:grpSpPr>
        <p:sp>
          <p:nvSpPr>
            <p:cNvPr id="63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9494" y="375642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4063" y="401362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5083" y="4270823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273" y="452419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869" y="477776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334" y="503648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91558" y="528992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4268" y="5554514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3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273" y="581239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273" y="605009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7883" y="632828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71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90652" y="6582257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72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0052" y="6835983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73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1428" y="7092915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74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4960" y="735603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75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5327" y="7610786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76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4554" y="7867220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77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3781" y="811650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78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4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8102" y="8384848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79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86460" y="8640292"/>
              <a:ext cx="442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80</a:t>
              </a:r>
              <a:endParaRPr lang="th-TH" sz="12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537873" y="915852"/>
            <a:ext cx="519753" cy="2487111"/>
            <a:chOff x="4789487" y="1001547"/>
            <a:chExt cx="519753" cy="2435402"/>
          </a:xfrm>
        </p:grpSpPr>
        <p:sp>
          <p:nvSpPr>
            <p:cNvPr id="652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01240" y="1001547"/>
              <a:ext cx="508000" cy="301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0</a:t>
              </a:r>
              <a:endParaRPr lang="th-TH" sz="14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3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1135" y="1222105"/>
              <a:ext cx="508000" cy="301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1</a:t>
              </a:r>
              <a:endParaRPr lang="th-TH" sz="14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4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7688" y="1447780"/>
              <a:ext cx="508000" cy="301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2</a:t>
              </a:r>
              <a:endParaRPr lang="th-TH" sz="14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5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89487" y="1685771"/>
              <a:ext cx="508000" cy="301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3</a:t>
              </a:r>
              <a:endParaRPr lang="th-TH" sz="14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6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6731" y="1935694"/>
              <a:ext cx="508000" cy="301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4</a:t>
              </a:r>
              <a:endParaRPr lang="th-TH" sz="14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7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1089" y="2163009"/>
              <a:ext cx="508000" cy="301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5</a:t>
              </a:r>
              <a:endParaRPr lang="th-TH" sz="14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8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7688" y="2405587"/>
              <a:ext cx="508000" cy="301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6</a:t>
              </a:r>
              <a:endParaRPr lang="th-TH" sz="14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59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8616" y="2649711"/>
              <a:ext cx="508000" cy="301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7</a:t>
              </a:r>
              <a:endParaRPr lang="th-TH" sz="14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60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801127" y="2892770"/>
              <a:ext cx="508000" cy="301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8</a:t>
              </a:r>
              <a:endParaRPr lang="th-TH" sz="14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  <p:sp>
          <p:nvSpPr>
            <p:cNvPr id="661" name="กล่องข้อความ 289">
              <a:extLst>
                <a:ext uri="{FF2B5EF4-FFF2-40B4-BE49-F238E27FC236}">
                  <a16:creationId xmlns:a16="http://schemas.microsoft.com/office/drawing/2014/main" id="{E594F891-42CC-4D93-BBB4-D9A164A432F9}"/>
                </a:ext>
              </a:extLst>
            </p:cNvPr>
            <p:cNvSpPr txBox="1"/>
            <p:nvPr/>
          </p:nvSpPr>
          <p:spPr>
            <a:xfrm>
              <a:off x="4796731" y="3135571"/>
              <a:ext cx="508000" cy="301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latin typeface="Browallia New" panose="020B0604020202020204" pitchFamily="34" charset="-34"/>
                  <a:cs typeface="Browallia New" panose="020B0604020202020204" pitchFamily="34" charset="-34"/>
                </a:rPr>
                <a:t>  9</a:t>
              </a:r>
              <a:endParaRPr lang="th-TH" sz="1400" dirty="0">
                <a:latin typeface="Browallia New" panose="020B0604020202020204" pitchFamily="34" charset="-34"/>
                <a:cs typeface="Browallia New" panose="020B0604020202020204" pitchFamily="34" charset="-34"/>
              </a:endParaRPr>
            </a:p>
          </p:txBody>
        </p:sp>
      </p:grpSp>
      <p:sp>
        <p:nvSpPr>
          <p:cNvPr id="14" name="กล่องข้อความ 398">
            <a:extLst>
              <a:ext uri="{FF2B5EF4-FFF2-40B4-BE49-F238E27FC236}">
                <a16:creationId xmlns:a16="http://schemas.microsoft.com/office/drawing/2014/main" id="{392FAF62-E241-7D2E-50B3-BB5A3533AFFE}"/>
              </a:ext>
            </a:extLst>
          </p:cNvPr>
          <p:cNvSpPr txBox="1"/>
          <p:nvPr/>
        </p:nvSpPr>
        <p:spPr>
          <a:xfrm>
            <a:off x="206118" y="1905917"/>
            <a:ext cx="4857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ชั้น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/ 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ห้อง..........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.........................................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  <a:r>
              <a:rPr lang="th-TH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  <a:r>
              <a:rPr lang="en-US" sz="2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......</a:t>
            </a:r>
            <a:endParaRPr lang="th-TH" sz="2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7" name="สี่เหลี่ยมผืนผ้า 381">
            <a:extLst>
              <a:ext uri="{FF2B5EF4-FFF2-40B4-BE49-F238E27FC236}">
                <a16:creationId xmlns:a16="http://schemas.microsoft.com/office/drawing/2014/main" id="{FB0E5996-168F-AD7C-7EC5-899DACDE0B09}"/>
              </a:ext>
            </a:extLst>
          </p:cNvPr>
          <p:cNvSpPr/>
          <p:nvPr/>
        </p:nvSpPr>
        <p:spPr>
          <a:xfrm>
            <a:off x="6049121" y="417512"/>
            <a:ext cx="27315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สี่เหลี่ยมผืนผ้า 381">
            <a:extLst>
              <a:ext uri="{FF2B5EF4-FFF2-40B4-BE49-F238E27FC236}">
                <a16:creationId xmlns:a16="http://schemas.microsoft.com/office/drawing/2014/main" id="{1D369E47-B232-A3D7-4570-126FFC813468}"/>
              </a:ext>
            </a:extLst>
          </p:cNvPr>
          <p:cNvSpPr/>
          <p:nvPr/>
        </p:nvSpPr>
        <p:spPr>
          <a:xfrm>
            <a:off x="5739824" y="417512"/>
            <a:ext cx="27315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สี่เหลี่ยมผืนผ้า 381">
            <a:extLst>
              <a:ext uri="{FF2B5EF4-FFF2-40B4-BE49-F238E27FC236}">
                <a16:creationId xmlns:a16="http://schemas.microsoft.com/office/drawing/2014/main" id="{1DC74493-CAED-18F0-DCBE-C9E63E5D5DA3}"/>
              </a:ext>
            </a:extLst>
          </p:cNvPr>
          <p:cNvSpPr/>
          <p:nvPr/>
        </p:nvSpPr>
        <p:spPr>
          <a:xfrm>
            <a:off x="5429500" y="416959"/>
            <a:ext cx="27315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สี่เหลี่ยมผืนผ้า 381">
            <a:extLst>
              <a:ext uri="{FF2B5EF4-FFF2-40B4-BE49-F238E27FC236}">
                <a16:creationId xmlns:a16="http://schemas.microsoft.com/office/drawing/2014/main" id="{AEA87287-E020-B456-8143-5054C037373E}"/>
              </a:ext>
            </a:extLst>
          </p:cNvPr>
          <p:cNvSpPr/>
          <p:nvPr/>
        </p:nvSpPr>
        <p:spPr>
          <a:xfrm>
            <a:off x="5116898" y="416959"/>
            <a:ext cx="27315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118B77C-6A5B-DC54-0524-D72F9DFB3E32}"/>
              </a:ext>
            </a:extLst>
          </p:cNvPr>
          <p:cNvGrpSpPr/>
          <p:nvPr/>
        </p:nvGrpSpPr>
        <p:grpSpPr>
          <a:xfrm>
            <a:off x="5177789" y="1001277"/>
            <a:ext cx="1359020" cy="2330308"/>
            <a:chOff x="7595337" y="1109961"/>
            <a:chExt cx="1359020" cy="2330308"/>
          </a:xfrm>
        </p:grpSpPr>
        <p:sp>
          <p:nvSpPr>
            <p:cNvPr id="1025" name="วงรี 1024"/>
            <p:cNvSpPr/>
            <p:nvPr/>
          </p:nvSpPr>
          <p:spPr>
            <a:xfrm>
              <a:off x="7595337" y="1109961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26" name="วงรี 1025"/>
            <p:cNvSpPr/>
            <p:nvPr/>
          </p:nvSpPr>
          <p:spPr>
            <a:xfrm>
              <a:off x="8506474" y="1109961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27" name="วงรี 1026"/>
            <p:cNvSpPr/>
            <p:nvPr/>
          </p:nvSpPr>
          <p:spPr>
            <a:xfrm>
              <a:off x="7899049" y="1109961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28" name="วงรี 1027"/>
            <p:cNvSpPr/>
            <p:nvPr/>
          </p:nvSpPr>
          <p:spPr>
            <a:xfrm>
              <a:off x="8202761" y="1109961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7" name="วงรี 1016"/>
            <p:cNvSpPr/>
            <p:nvPr/>
          </p:nvSpPr>
          <p:spPr>
            <a:xfrm>
              <a:off x="7595337" y="1350060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8" name="วงรี 1017"/>
            <p:cNvSpPr/>
            <p:nvPr/>
          </p:nvSpPr>
          <p:spPr>
            <a:xfrm>
              <a:off x="8506474" y="1350060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9" name="วงรี 1018"/>
            <p:cNvSpPr/>
            <p:nvPr/>
          </p:nvSpPr>
          <p:spPr>
            <a:xfrm>
              <a:off x="7899049" y="1350060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20" name="วงรี 1019"/>
            <p:cNvSpPr/>
            <p:nvPr/>
          </p:nvSpPr>
          <p:spPr>
            <a:xfrm>
              <a:off x="8202761" y="1350060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3" name="วงรี 1012"/>
            <p:cNvSpPr/>
            <p:nvPr/>
          </p:nvSpPr>
          <p:spPr>
            <a:xfrm>
              <a:off x="7595337" y="1590160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4" name="วงรี 1013"/>
            <p:cNvSpPr/>
            <p:nvPr/>
          </p:nvSpPr>
          <p:spPr>
            <a:xfrm>
              <a:off x="8506474" y="1590160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5" name="วงรี 1014"/>
            <p:cNvSpPr/>
            <p:nvPr/>
          </p:nvSpPr>
          <p:spPr>
            <a:xfrm>
              <a:off x="7899049" y="1590160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6" name="วงรี 1015"/>
            <p:cNvSpPr/>
            <p:nvPr/>
          </p:nvSpPr>
          <p:spPr>
            <a:xfrm>
              <a:off x="8202761" y="1590160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9" name="วงรี 1008"/>
            <p:cNvSpPr/>
            <p:nvPr/>
          </p:nvSpPr>
          <p:spPr>
            <a:xfrm>
              <a:off x="7595337" y="1830258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0" name="วงรี 1009"/>
            <p:cNvSpPr/>
            <p:nvPr/>
          </p:nvSpPr>
          <p:spPr>
            <a:xfrm>
              <a:off x="8506474" y="1830258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1" name="วงรี 1010"/>
            <p:cNvSpPr/>
            <p:nvPr/>
          </p:nvSpPr>
          <p:spPr>
            <a:xfrm>
              <a:off x="7899049" y="1830258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12" name="วงรี 1011"/>
            <p:cNvSpPr/>
            <p:nvPr/>
          </p:nvSpPr>
          <p:spPr>
            <a:xfrm>
              <a:off x="8202761" y="1830258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5" name="วงรี 1004"/>
            <p:cNvSpPr/>
            <p:nvPr/>
          </p:nvSpPr>
          <p:spPr>
            <a:xfrm>
              <a:off x="7595337" y="2070357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6" name="วงรี 1005"/>
            <p:cNvSpPr/>
            <p:nvPr/>
          </p:nvSpPr>
          <p:spPr>
            <a:xfrm>
              <a:off x="8506474" y="2070357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7" name="วงรี 1006"/>
            <p:cNvSpPr/>
            <p:nvPr/>
          </p:nvSpPr>
          <p:spPr>
            <a:xfrm>
              <a:off x="7899049" y="2070357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8" name="วงรี 1007"/>
            <p:cNvSpPr/>
            <p:nvPr/>
          </p:nvSpPr>
          <p:spPr>
            <a:xfrm>
              <a:off x="8202761" y="2070357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1" name="วงรี 1000"/>
            <p:cNvSpPr/>
            <p:nvPr/>
          </p:nvSpPr>
          <p:spPr>
            <a:xfrm>
              <a:off x="7595337" y="2310457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2" name="วงรี 1001"/>
            <p:cNvSpPr/>
            <p:nvPr/>
          </p:nvSpPr>
          <p:spPr>
            <a:xfrm>
              <a:off x="8506474" y="2310457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3" name="วงรี 1002"/>
            <p:cNvSpPr/>
            <p:nvPr/>
          </p:nvSpPr>
          <p:spPr>
            <a:xfrm>
              <a:off x="7899049" y="2310457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4" name="วงรี 1003"/>
            <p:cNvSpPr/>
            <p:nvPr/>
          </p:nvSpPr>
          <p:spPr>
            <a:xfrm>
              <a:off x="8202761" y="2310457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7" name="วงรี 996"/>
            <p:cNvSpPr/>
            <p:nvPr/>
          </p:nvSpPr>
          <p:spPr>
            <a:xfrm>
              <a:off x="7595337" y="2550556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8" name="วงรี 997"/>
            <p:cNvSpPr/>
            <p:nvPr/>
          </p:nvSpPr>
          <p:spPr>
            <a:xfrm>
              <a:off x="8506474" y="2550556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9" name="วงรี 998"/>
            <p:cNvSpPr/>
            <p:nvPr/>
          </p:nvSpPr>
          <p:spPr>
            <a:xfrm>
              <a:off x="7899049" y="2550556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000" name="วงรี 999"/>
            <p:cNvSpPr/>
            <p:nvPr/>
          </p:nvSpPr>
          <p:spPr>
            <a:xfrm>
              <a:off x="8202761" y="2550556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3" name="วงรี 992"/>
            <p:cNvSpPr/>
            <p:nvPr/>
          </p:nvSpPr>
          <p:spPr>
            <a:xfrm>
              <a:off x="7595337" y="2790655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4" name="วงรี 993"/>
            <p:cNvSpPr/>
            <p:nvPr/>
          </p:nvSpPr>
          <p:spPr>
            <a:xfrm>
              <a:off x="8506474" y="2790655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5" name="วงรี 994"/>
            <p:cNvSpPr/>
            <p:nvPr/>
          </p:nvSpPr>
          <p:spPr>
            <a:xfrm>
              <a:off x="7899049" y="2790655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6" name="วงรี 995"/>
            <p:cNvSpPr/>
            <p:nvPr/>
          </p:nvSpPr>
          <p:spPr>
            <a:xfrm>
              <a:off x="8202761" y="2790655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89" name="วงรี 988"/>
            <p:cNvSpPr/>
            <p:nvPr/>
          </p:nvSpPr>
          <p:spPr>
            <a:xfrm>
              <a:off x="7595337" y="3030754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0" name="วงรี 989"/>
            <p:cNvSpPr/>
            <p:nvPr/>
          </p:nvSpPr>
          <p:spPr>
            <a:xfrm>
              <a:off x="8506474" y="3030754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1" name="วงรี 990"/>
            <p:cNvSpPr/>
            <p:nvPr/>
          </p:nvSpPr>
          <p:spPr>
            <a:xfrm>
              <a:off x="7899049" y="3030754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92" name="วงรี 991"/>
            <p:cNvSpPr/>
            <p:nvPr/>
          </p:nvSpPr>
          <p:spPr>
            <a:xfrm>
              <a:off x="8202761" y="3030754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85" name="วงรี 984"/>
            <p:cNvSpPr/>
            <p:nvPr/>
          </p:nvSpPr>
          <p:spPr>
            <a:xfrm>
              <a:off x="7595337" y="3270853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86" name="วงรี 985"/>
            <p:cNvSpPr/>
            <p:nvPr/>
          </p:nvSpPr>
          <p:spPr>
            <a:xfrm>
              <a:off x="8506474" y="3270853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87" name="วงรี 986"/>
            <p:cNvSpPr/>
            <p:nvPr/>
          </p:nvSpPr>
          <p:spPr>
            <a:xfrm>
              <a:off x="7899049" y="3270853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988" name="วงรี 987"/>
            <p:cNvSpPr/>
            <p:nvPr/>
          </p:nvSpPr>
          <p:spPr>
            <a:xfrm>
              <a:off x="8202761" y="3270853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1" name="วงรี 1024">
              <a:extLst>
                <a:ext uri="{FF2B5EF4-FFF2-40B4-BE49-F238E27FC236}">
                  <a16:creationId xmlns:a16="http://schemas.microsoft.com/office/drawing/2014/main" id="{310D4798-CF69-6811-0B62-3E174F4A1287}"/>
                </a:ext>
              </a:extLst>
            </p:cNvPr>
            <p:cNvSpPr/>
            <p:nvPr/>
          </p:nvSpPr>
          <p:spPr>
            <a:xfrm>
              <a:off x="8785581" y="1114969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2" name="วงรี 1016">
              <a:extLst>
                <a:ext uri="{FF2B5EF4-FFF2-40B4-BE49-F238E27FC236}">
                  <a16:creationId xmlns:a16="http://schemas.microsoft.com/office/drawing/2014/main" id="{6C2DB405-7391-19BF-7E85-76E230240681}"/>
                </a:ext>
              </a:extLst>
            </p:cNvPr>
            <p:cNvSpPr/>
            <p:nvPr/>
          </p:nvSpPr>
          <p:spPr>
            <a:xfrm>
              <a:off x="8785581" y="1355068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3" name="วงรี 1012">
              <a:extLst>
                <a:ext uri="{FF2B5EF4-FFF2-40B4-BE49-F238E27FC236}">
                  <a16:creationId xmlns:a16="http://schemas.microsoft.com/office/drawing/2014/main" id="{835BD3FD-3FF2-CD65-B024-B19187F914C5}"/>
                </a:ext>
              </a:extLst>
            </p:cNvPr>
            <p:cNvSpPr/>
            <p:nvPr/>
          </p:nvSpPr>
          <p:spPr>
            <a:xfrm>
              <a:off x="8785581" y="1595168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4" name="วงรี 1008">
              <a:extLst>
                <a:ext uri="{FF2B5EF4-FFF2-40B4-BE49-F238E27FC236}">
                  <a16:creationId xmlns:a16="http://schemas.microsoft.com/office/drawing/2014/main" id="{1ACC285D-6B52-B715-DE68-CD7C2279FA05}"/>
                </a:ext>
              </a:extLst>
            </p:cNvPr>
            <p:cNvSpPr/>
            <p:nvPr/>
          </p:nvSpPr>
          <p:spPr>
            <a:xfrm>
              <a:off x="8785581" y="1835266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5" name="วงรี 1004">
              <a:extLst>
                <a:ext uri="{FF2B5EF4-FFF2-40B4-BE49-F238E27FC236}">
                  <a16:creationId xmlns:a16="http://schemas.microsoft.com/office/drawing/2014/main" id="{CC037A57-A3C2-ADC7-81EB-5CFA03B4D061}"/>
                </a:ext>
              </a:extLst>
            </p:cNvPr>
            <p:cNvSpPr/>
            <p:nvPr/>
          </p:nvSpPr>
          <p:spPr>
            <a:xfrm>
              <a:off x="8785581" y="2075365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6" name="วงรี 1000">
              <a:extLst>
                <a:ext uri="{FF2B5EF4-FFF2-40B4-BE49-F238E27FC236}">
                  <a16:creationId xmlns:a16="http://schemas.microsoft.com/office/drawing/2014/main" id="{2F2A0966-FBA5-9C52-F4C2-3C094798A43A}"/>
                </a:ext>
              </a:extLst>
            </p:cNvPr>
            <p:cNvSpPr/>
            <p:nvPr/>
          </p:nvSpPr>
          <p:spPr>
            <a:xfrm>
              <a:off x="8785581" y="2315465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7" name="วงรี 996">
              <a:extLst>
                <a:ext uri="{FF2B5EF4-FFF2-40B4-BE49-F238E27FC236}">
                  <a16:creationId xmlns:a16="http://schemas.microsoft.com/office/drawing/2014/main" id="{8D87C928-2F58-CC9B-69E7-B27A5AF15F44}"/>
                </a:ext>
              </a:extLst>
            </p:cNvPr>
            <p:cNvSpPr/>
            <p:nvPr/>
          </p:nvSpPr>
          <p:spPr>
            <a:xfrm>
              <a:off x="8785581" y="2555564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8" name="วงรี 992">
              <a:extLst>
                <a:ext uri="{FF2B5EF4-FFF2-40B4-BE49-F238E27FC236}">
                  <a16:creationId xmlns:a16="http://schemas.microsoft.com/office/drawing/2014/main" id="{5C3656BD-4DEE-4203-BB04-D7D4DCBAAAF5}"/>
                </a:ext>
              </a:extLst>
            </p:cNvPr>
            <p:cNvSpPr/>
            <p:nvPr/>
          </p:nvSpPr>
          <p:spPr>
            <a:xfrm>
              <a:off x="8785581" y="2795663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9" name="วงรี 988">
              <a:extLst>
                <a:ext uri="{FF2B5EF4-FFF2-40B4-BE49-F238E27FC236}">
                  <a16:creationId xmlns:a16="http://schemas.microsoft.com/office/drawing/2014/main" id="{D0B995B4-5A08-808B-A70A-FC553986F896}"/>
                </a:ext>
              </a:extLst>
            </p:cNvPr>
            <p:cNvSpPr/>
            <p:nvPr/>
          </p:nvSpPr>
          <p:spPr>
            <a:xfrm>
              <a:off x="8785581" y="3035762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30" name="วงรี 984">
              <a:extLst>
                <a:ext uri="{FF2B5EF4-FFF2-40B4-BE49-F238E27FC236}">
                  <a16:creationId xmlns:a16="http://schemas.microsoft.com/office/drawing/2014/main" id="{40B47B9A-832D-1F2B-9E64-CED4567FD279}"/>
                </a:ext>
              </a:extLst>
            </p:cNvPr>
            <p:cNvSpPr/>
            <p:nvPr/>
          </p:nvSpPr>
          <p:spPr>
            <a:xfrm>
              <a:off x="8785581" y="3275861"/>
              <a:ext cx="168776" cy="16440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</p:spTree>
    <p:extLst>
      <p:ext uri="{BB962C8B-B14F-4D97-AF65-F5344CB8AC3E}">
        <p14:creationId xmlns:p14="http://schemas.microsoft.com/office/powerpoint/2010/main" val="3775136080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603</TotalTime>
  <Words>346</Words>
  <Application>Microsoft Office PowerPoint</Application>
  <PresentationFormat>A4 Paper (210x297 mm)</PresentationFormat>
  <Paragraphs>244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Browallia New</vt:lpstr>
      <vt:lpstr>Calibri</vt:lpstr>
      <vt:lpstr>Calibri Light</vt:lpstr>
      <vt:lpstr>ธีมของ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SSMIS</dc:creator>
  <cp:lastModifiedBy>leearkorn5629@hotmail.com</cp:lastModifiedBy>
  <cp:revision>25</cp:revision>
  <cp:lastPrinted>2024-01-10T09:29:18Z</cp:lastPrinted>
  <dcterms:created xsi:type="dcterms:W3CDTF">2022-12-23T04:45:12Z</dcterms:created>
  <dcterms:modified xsi:type="dcterms:W3CDTF">2024-05-24T12:46:18Z</dcterms:modified>
</cp:coreProperties>
</file>